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256" r:id="rId3"/>
    <p:sldId id="298" r:id="rId4"/>
    <p:sldId id="301" r:id="rId5"/>
    <p:sldId id="302" r:id="rId6"/>
    <p:sldId id="310" r:id="rId7"/>
    <p:sldId id="299" r:id="rId8"/>
    <p:sldId id="309" r:id="rId9"/>
    <p:sldId id="300" r:id="rId10"/>
    <p:sldId id="305" r:id="rId11"/>
    <p:sldId id="304" r:id="rId12"/>
    <p:sldId id="306" r:id="rId13"/>
    <p:sldId id="308" r:id="rId14"/>
    <p:sldId id="307" r:id="rId15"/>
    <p:sldId id="311" r:id="rId16"/>
    <p:sldId id="312" r:id="rId17"/>
    <p:sldId id="314" r:id="rId18"/>
    <p:sldId id="313" r:id="rId19"/>
    <p:sldId id="315" r:id="rId20"/>
    <p:sldId id="316" r:id="rId21"/>
    <p:sldId id="317" r:id="rId22"/>
    <p:sldId id="288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7996"/>
    <a:srgbClr val="878497"/>
    <a:srgbClr val="4F5261"/>
    <a:srgbClr val="454855"/>
    <a:srgbClr val="ACB6C2"/>
    <a:srgbClr val="E6E6E1"/>
    <a:srgbClr val="777C91"/>
    <a:srgbClr val="DA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22" autoAdjust="0"/>
    <p:restoredTop sz="88754" autoAdjust="0"/>
  </p:normalViewPr>
  <p:slideViewPr>
    <p:cSldViewPr snapToGrid="0" showGuides="1">
      <p:cViewPr varScale="1">
        <p:scale>
          <a:sx n="93" d="100"/>
          <a:sy n="93" d="100"/>
        </p:scale>
        <p:origin x="80" y="12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-17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E3D3D-54CC-4465-A424-D1F77C67D5F0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7B36A-A9E4-4FF0-8117-3F9EB9F2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62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068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96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85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155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664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936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398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227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46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90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920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91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286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30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6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31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185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16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01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48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41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79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2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710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方正兰亭黑简体" panose="02000000000000000000" pitchFamily="2" charset="-122"/>
              </a:defRPr>
            </a:lvl1pPr>
          </a:lstStyle>
          <a:p>
            <a:fld id="{73C2964C-4B5D-4CCF-AF6C-2DD6D8D46C59}" type="datetime1">
              <a:rPr lang="zh-CN" altLang="en-US" smtClean="0"/>
              <a:pPr/>
              <a:t>2024/6/29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方正兰亭黑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方正兰亭黑简体" panose="02000000000000000000" pitchFamily="2" charset="-122"/>
              </a:defRPr>
            </a:lvl1pPr>
          </a:lstStyle>
          <a:p>
            <a:fld id="{9EC0D1B5-3C17-4475-AEE9-C5749151ADA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26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2545080"/>
            <a:ext cx="2524539" cy="1201001"/>
          </a:xfrm>
          <a:prstGeom prst="rect">
            <a:avLst/>
          </a:pr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824132" y="4585021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993037" y="4478058"/>
            <a:ext cx="317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答辩人：</a:t>
            </a:r>
            <a:r>
              <a:rPr lang="en-US" altLang="zh-CN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2151615</a:t>
            </a:r>
            <a:r>
              <a:rPr lang="zh-CN" altLang="en-US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沈书勤</a:t>
            </a:r>
          </a:p>
        </p:txBody>
      </p:sp>
      <p:sp>
        <p:nvSpPr>
          <p:cNvPr id="66" name="矩形 65"/>
          <p:cNvSpPr/>
          <p:nvPr/>
        </p:nvSpPr>
        <p:spPr>
          <a:xfrm>
            <a:off x="6538129" y="4086776"/>
            <a:ext cx="446276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zh-CN" spc="300" dirty="0">
                <a:solidFill>
                  <a:schemeClr val="bg1"/>
                </a:solidFill>
                <a:latin typeface="+mj-ea"/>
                <a:ea typeface="+mj-ea"/>
              </a:rPr>
              <a:t>DOTNET</a:t>
            </a:r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期末项目汇报</a:t>
            </a:r>
          </a:p>
        </p:txBody>
      </p:sp>
      <p:sp>
        <p:nvSpPr>
          <p:cNvPr id="119" name="TextBox 10"/>
          <p:cNvSpPr txBox="1"/>
          <p:nvPr/>
        </p:nvSpPr>
        <p:spPr>
          <a:xfrm>
            <a:off x="2121268" y="2637748"/>
            <a:ext cx="987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bg1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cs typeface="Segoe UI" panose="020B0502040204020203" pitchFamily="34" charset="0"/>
              </a:rPr>
              <a:t>“沪上慧视”宜居分析系统</a:t>
            </a:r>
            <a:endParaRPr lang="en-US" altLang="zh-CN" sz="6000" spc="300" dirty="0">
              <a:solidFill>
                <a:schemeClr val="bg1"/>
              </a:solidFill>
              <a:latin typeface="方正大黑简体" panose="02010601030101010101" pitchFamily="2" charset="-122"/>
              <a:ea typeface="方正大黑简体" panose="02010601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0.22969 -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5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3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62" grpId="0" animBg="1"/>
      <p:bldP spid="63" grpId="0"/>
      <p:bldP spid="6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450011" y="2318054"/>
            <a:ext cx="9741989" cy="3116374"/>
          </a:xfrm>
          <a:prstGeom prst="rect">
            <a:avLst/>
          </a:prstGeom>
          <a:pattFill prst="wdUpDiag">
            <a:fgClr>
              <a:srgbClr val="4F5261"/>
            </a:fgClr>
            <a:bgClr>
              <a:srgbClr val="E6E6E1"/>
            </a:bgClr>
          </a:patt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515" y="0"/>
            <a:ext cx="1852385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325509" y="5788275"/>
            <a:ext cx="1270001" cy="753223"/>
          </a:xfrm>
          <a:custGeom>
            <a:avLst/>
            <a:gdLst>
              <a:gd name="connsiteX0" fmla="*/ 635000 w 1270001"/>
              <a:gd name="connsiteY0" fmla="*/ 0 h 3742920"/>
              <a:gd name="connsiteX1" fmla="*/ 1270001 w 1270001"/>
              <a:gd name="connsiteY1" fmla="*/ 317501 h 3742920"/>
              <a:gd name="connsiteX2" fmla="*/ 1270001 w 1270001"/>
              <a:gd name="connsiteY2" fmla="*/ 1051673 h 3742920"/>
              <a:gd name="connsiteX3" fmla="*/ 1270001 w 1270001"/>
              <a:gd name="connsiteY3" fmla="*/ 1142273 h 3742920"/>
              <a:gd name="connsiteX4" fmla="*/ 1270001 w 1270001"/>
              <a:gd name="connsiteY4" fmla="*/ 1824018 h 3742920"/>
              <a:gd name="connsiteX5" fmla="*/ 1270001 w 1270001"/>
              <a:gd name="connsiteY5" fmla="*/ 1876445 h 3742920"/>
              <a:gd name="connsiteX6" fmla="*/ 1270001 w 1270001"/>
              <a:gd name="connsiteY6" fmla="*/ 2600648 h 3742920"/>
              <a:gd name="connsiteX7" fmla="*/ 1270001 w 1270001"/>
              <a:gd name="connsiteY7" fmla="*/ 2648790 h 3742920"/>
              <a:gd name="connsiteX8" fmla="*/ 1270001 w 1270001"/>
              <a:gd name="connsiteY8" fmla="*/ 3425420 h 3742920"/>
              <a:gd name="connsiteX9" fmla="*/ 635000 w 1270001"/>
              <a:gd name="connsiteY9" fmla="*/ 3742920 h 3742920"/>
              <a:gd name="connsiteX10" fmla="*/ 0 w 1270001"/>
              <a:gd name="connsiteY10" fmla="*/ 3425420 h 3742920"/>
              <a:gd name="connsiteX11" fmla="*/ 0 w 1270001"/>
              <a:gd name="connsiteY11" fmla="*/ 2648790 h 3742920"/>
              <a:gd name="connsiteX12" fmla="*/ 0 w 1270001"/>
              <a:gd name="connsiteY12" fmla="*/ 2600648 h 3742920"/>
              <a:gd name="connsiteX13" fmla="*/ 0 w 1270001"/>
              <a:gd name="connsiteY13" fmla="*/ 1876445 h 3742920"/>
              <a:gd name="connsiteX14" fmla="*/ 0 w 1270001"/>
              <a:gd name="connsiteY14" fmla="*/ 1824018 h 3742920"/>
              <a:gd name="connsiteX15" fmla="*/ 0 w 1270001"/>
              <a:gd name="connsiteY15" fmla="*/ 1142273 h 3742920"/>
              <a:gd name="connsiteX16" fmla="*/ 0 w 1270001"/>
              <a:gd name="connsiteY16" fmla="*/ 1051673 h 3742920"/>
              <a:gd name="connsiteX17" fmla="*/ 0 w 1270001"/>
              <a:gd name="connsiteY17" fmla="*/ 317501 h 3742920"/>
              <a:gd name="connsiteX0" fmla="*/ 1270001 w 1361441"/>
              <a:gd name="connsiteY0" fmla="*/ 1142273 h 3742920"/>
              <a:gd name="connsiteX1" fmla="*/ 1270001 w 1361441"/>
              <a:gd name="connsiteY1" fmla="*/ 1824018 h 3742920"/>
              <a:gd name="connsiteX2" fmla="*/ 1270001 w 1361441"/>
              <a:gd name="connsiteY2" fmla="*/ 1876445 h 3742920"/>
              <a:gd name="connsiteX3" fmla="*/ 1270001 w 1361441"/>
              <a:gd name="connsiteY3" fmla="*/ 2600648 h 3742920"/>
              <a:gd name="connsiteX4" fmla="*/ 1270001 w 1361441"/>
              <a:gd name="connsiteY4" fmla="*/ 2648790 h 3742920"/>
              <a:gd name="connsiteX5" fmla="*/ 1270001 w 1361441"/>
              <a:gd name="connsiteY5" fmla="*/ 3425420 h 3742920"/>
              <a:gd name="connsiteX6" fmla="*/ 635000 w 1361441"/>
              <a:gd name="connsiteY6" fmla="*/ 3742920 h 3742920"/>
              <a:gd name="connsiteX7" fmla="*/ 0 w 1361441"/>
              <a:gd name="connsiteY7" fmla="*/ 3425420 h 3742920"/>
              <a:gd name="connsiteX8" fmla="*/ 0 w 1361441"/>
              <a:gd name="connsiteY8" fmla="*/ 2648790 h 3742920"/>
              <a:gd name="connsiteX9" fmla="*/ 0 w 1361441"/>
              <a:gd name="connsiteY9" fmla="*/ 2600648 h 3742920"/>
              <a:gd name="connsiteX10" fmla="*/ 0 w 1361441"/>
              <a:gd name="connsiteY10" fmla="*/ 1876445 h 3742920"/>
              <a:gd name="connsiteX11" fmla="*/ 0 w 1361441"/>
              <a:gd name="connsiteY11" fmla="*/ 1824018 h 3742920"/>
              <a:gd name="connsiteX12" fmla="*/ 0 w 1361441"/>
              <a:gd name="connsiteY12" fmla="*/ 1142273 h 3742920"/>
              <a:gd name="connsiteX13" fmla="*/ 0 w 1361441"/>
              <a:gd name="connsiteY13" fmla="*/ 1051673 h 3742920"/>
              <a:gd name="connsiteX14" fmla="*/ 0 w 1361441"/>
              <a:gd name="connsiteY14" fmla="*/ 317501 h 3742920"/>
              <a:gd name="connsiteX15" fmla="*/ 635000 w 1361441"/>
              <a:gd name="connsiteY15" fmla="*/ 0 h 3742920"/>
              <a:gd name="connsiteX16" fmla="*/ 1270001 w 1361441"/>
              <a:gd name="connsiteY16" fmla="*/ 317501 h 3742920"/>
              <a:gd name="connsiteX17" fmla="*/ 1270001 w 1361441"/>
              <a:gd name="connsiteY17" fmla="*/ 1051673 h 3742920"/>
              <a:gd name="connsiteX18" fmla="*/ 1361441 w 1361441"/>
              <a:gd name="connsiteY18" fmla="*/ 123371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142273 h 3742920"/>
              <a:gd name="connsiteX13" fmla="*/ 0 w 1270001"/>
              <a:gd name="connsiteY13" fmla="*/ 1051673 h 3742920"/>
              <a:gd name="connsiteX14" fmla="*/ 0 w 1270001"/>
              <a:gd name="connsiteY14" fmla="*/ 317501 h 3742920"/>
              <a:gd name="connsiteX15" fmla="*/ 635000 w 1270001"/>
              <a:gd name="connsiteY15" fmla="*/ 0 h 3742920"/>
              <a:gd name="connsiteX16" fmla="*/ 1270001 w 1270001"/>
              <a:gd name="connsiteY16" fmla="*/ 317501 h 3742920"/>
              <a:gd name="connsiteX17" fmla="*/ 1270001 w 1270001"/>
              <a:gd name="connsiteY17" fmla="*/ 105167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051673 h 3742920"/>
              <a:gd name="connsiteX13" fmla="*/ 0 w 1270001"/>
              <a:gd name="connsiteY13" fmla="*/ 317501 h 3742920"/>
              <a:gd name="connsiteX14" fmla="*/ 635000 w 1270001"/>
              <a:gd name="connsiteY14" fmla="*/ 0 h 3742920"/>
              <a:gd name="connsiteX15" fmla="*/ 1270001 w 1270001"/>
              <a:gd name="connsiteY15" fmla="*/ 317501 h 3742920"/>
              <a:gd name="connsiteX16" fmla="*/ 1270001 w 1270001"/>
              <a:gd name="connsiteY16" fmla="*/ 1051673 h 3742920"/>
              <a:gd name="connsiteX0" fmla="*/ 1270001 w 1270001"/>
              <a:gd name="connsiteY0" fmla="*/ 1824018 h 3742920"/>
              <a:gd name="connsiteX1" fmla="*/ 1270001 w 1270001"/>
              <a:gd name="connsiteY1" fmla="*/ 1876445 h 3742920"/>
              <a:gd name="connsiteX2" fmla="*/ 1270001 w 1270001"/>
              <a:gd name="connsiteY2" fmla="*/ 2600648 h 3742920"/>
              <a:gd name="connsiteX3" fmla="*/ 1270001 w 1270001"/>
              <a:gd name="connsiteY3" fmla="*/ 2648790 h 3742920"/>
              <a:gd name="connsiteX4" fmla="*/ 1270001 w 1270001"/>
              <a:gd name="connsiteY4" fmla="*/ 3425420 h 3742920"/>
              <a:gd name="connsiteX5" fmla="*/ 635000 w 1270001"/>
              <a:gd name="connsiteY5" fmla="*/ 3742920 h 3742920"/>
              <a:gd name="connsiteX6" fmla="*/ 0 w 1270001"/>
              <a:gd name="connsiteY6" fmla="*/ 3425420 h 3742920"/>
              <a:gd name="connsiteX7" fmla="*/ 0 w 1270001"/>
              <a:gd name="connsiteY7" fmla="*/ 2648790 h 3742920"/>
              <a:gd name="connsiteX8" fmla="*/ 0 w 1270001"/>
              <a:gd name="connsiteY8" fmla="*/ 2600648 h 3742920"/>
              <a:gd name="connsiteX9" fmla="*/ 0 w 1270001"/>
              <a:gd name="connsiteY9" fmla="*/ 1876445 h 3742920"/>
              <a:gd name="connsiteX10" fmla="*/ 0 w 1270001"/>
              <a:gd name="connsiteY10" fmla="*/ 1824018 h 3742920"/>
              <a:gd name="connsiteX11" fmla="*/ 0 w 1270001"/>
              <a:gd name="connsiteY11" fmla="*/ 1051673 h 3742920"/>
              <a:gd name="connsiteX12" fmla="*/ 0 w 1270001"/>
              <a:gd name="connsiteY12" fmla="*/ 317501 h 3742920"/>
              <a:gd name="connsiteX13" fmla="*/ 635000 w 1270001"/>
              <a:gd name="connsiteY13" fmla="*/ 0 h 3742920"/>
              <a:gd name="connsiteX14" fmla="*/ 1270001 w 1270001"/>
              <a:gd name="connsiteY14" fmla="*/ 317501 h 3742920"/>
              <a:gd name="connsiteX15" fmla="*/ 1270001 w 1270001"/>
              <a:gd name="connsiteY15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824018 h 3742920"/>
              <a:gd name="connsiteX10" fmla="*/ 0 w 1270001"/>
              <a:gd name="connsiteY10" fmla="*/ 1051673 h 3742920"/>
              <a:gd name="connsiteX11" fmla="*/ 0 w 1270001"/>
              <a:gd name="connsiteY11" fmla="*/ 317501 h 3742920"/>
              <a:gd name="connsiteX12" fmla="*/ 635000 w 1270001"/>
              <a:gd name="connsiteY12" fmla="*/ 0 h 3742920"/>
              <a:gd name="connsiteX13" fmla="*/ 1270001 w 1270001"/>
              <a:gd name="connsiteY13" fmla="*/ 317501 h 3742920"/>
              <a:gd name="connsiteX14" fmla="*/ 1270001 w 1270001"/>
              <a:gd name="connsiteY14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051673 h 3742920"/>
              <a:gd name="connsiteX10" fmla="*/ 0 w 1270001"/>
              <a:gd name="connsiteY10" fmla="*/ 317501 h 3742920"/>
              <a:gd name="connsiteX11" fmla="*/ 635000 w 1270001"/>
              <a:gd name="connsiteY11" fmla="*/ 0 h 3742920"/>
              <a:gd name="connsiteX12" fmla="*/ 1270001 w 1270001"/>
              <a:gd name="connsiteY12" fmla="*/ 317501 h 3742920"/>
              <a:gd name="connsiteX13" fmla="*/ 1270001 w 1270001"/>
              <a:gd name="connsiteY13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051673 h 3742920"/>
              <a:gd name="connsiteX9" fmla="*/ 0 w 1270001"/>
              <a:gd name="connsiteY9" fmla="*/ 317501 h 3742920"/>
              <a:gd name="connsiteX10" fmla="*/ 635000 w 1270001"/>
              <a:gd name="connsiteY10" fmla="*/ 0 h 3742920"/>
              <a:gd name="connsiteX11" fmla="*/ 1270001 w 1270001"/>
              <a:gd name="connsiteY11" fmla="*/ 317501 h 3742920"/>
              <a:gd name="connsiteX12" fmla="*/ 1270001 w 1270001"/>
              <a:gd name="connsiteY12" fmla="*/ 1051673 h 3742920"/>
              <a:gd name="connsiteX0" fmla="*/ 1271790 w 1271790"/>
              <a:gd name="connsiteY0" fmla="*/ 1876445 h 3742920"/>
              <a:gd name="connsiteX1" fmla="*/ 1271790 w 1271790"/>
              <a:gd name="connsiteY1" fmla="*/ 2600648 h 3742920"/>
              <a:gd name="connsiteX2" fmla="*/ 1271790 w 1271790"/>
              <a:gd name="connsiteY2" fmla="*/ 2648790 h 3742920"/>
              <a:gd name="connsiteX3" fmla="*/ 1271790 w 1271790"/>
              <a:gd name="connsiteY3" fmla="*/ 3425420 h 3742920"/>
              <a:gd name="connsiteX4" fmla="*/ 636789 w 1271790"/>
              <a:gd name="connsiteY4" fmla="*/ 3742920 h 3742920"/>
              <a:gd name="connsiteX5" fmla="*/ 1789 w 1271790"/>
              <a:gd name="connsiteY5" fmla="*/ 3425420 h 3742920"/>
              <a:gd name="connsiteX6" fmla="*/ 1789 w 1271790"/>
              <a:gd name="connsiteY6" fmla="*/ 2648790 h 3742920"/>
              <a:gd name="connsiteX7" fmla="*/ 1789 w 1271790"/>
              <a:gd name="connsiteY7" fmla="*/ 2600648 h 3742920"/>
              <a:gd name="connsiteX8" fmla="*/ 0 w 1271790"/>
              <a:gd name="connsiteY8" fmla="*/ 1976879 h 3742920"/>
              <a:gd name="connsiteX9" fmla="*/ 1789 w 1271790"/>
              <a:gd name="connsiteY9" fmla="*/ 1051673 h 3742920"/>
              <a:gd name="connsiteX10" fmla="*/ 1789 w 1271790"/>
              <a:gd name="connsiteY10" fmla="*/ 317501 h 3742920"/>
              <a:gd name="connsiteX11" fmla="*/ 636789 w 1271790"/>
              <a:gd name="connsiteY11" fmla="*/ 0 h 3742920"/>
              <a:gd name="connsiteX12" fmla="*/ 1271790 w 1271790"/>
              <a:gd name="connsiteY12" fmla="*/ 317501 h 3742920"/>
              <a:gd name="connsiteX13" fmla="*/ 1271790 w 1271790"/>
              <a:gd name="connsiteY13" fmla="*/ 1051673 h 3742920"/>
              <a:gd name="connsiteX0" fmla="*/ 1271869 w 1271869"/>
              <a:gd name="connsiteY0" fmla="*/ 1876445 h 3742920"/>
              <a:gd name="connsiteX1" fmla="*/ 1271869 w 1271869"/>
              <a:gd name="connsiteY1" fmla="*/ 2600648 h 3742920"/>
              <a:gd name="connsiteX2" fmla="*/ 1271869 w 1271869"/>
              <a:gd name="connsiteY2" fmla="*/ 2648790 h 3742920"/>
              <a:gd name="connsiteX3" fmla="*/ 1271869 w 1271869"/>
              <a:gd name="connsiteY3" fmla="*/ 3425420 h 3742920"/>
              <a:gd name="connsiteX4" fmla="*/ 636868 w 1271869"/>
              <a:gd name="connsiteY4" fmla="*/ 3742920 h 3742920"/>
              <a:gd name="connsiteX5" fmla="*/ 1868 w 1271869"/>
              <a:gd name="connsiteY5" fmla="*/ 3425420 h 3742920"/>
              <a:gd name="connsiteX6" fmla="*/ 1868 w 1271869"/>
              <a:gd name="connsiteY6" fmla="*/ 2648790 h 3742920"/>
              <a:gd name="connsiteX7" fmla="*/ 1868 w 1271869"/>
              <a:gd name="connsiteY7" fmla="*/ 2600648 h 3742920"/>
              <a:gd name="connsiteX8" fmla="*/ 79 w 1271869"/>
              <a:gd name="connsiteY8" fmla="*/ 1976879 h 3742920"/>
              <a:gd name="connsiteX9" fmla="*/ 1868 w 1271869"/>
              <a:gd name="connsiteY9" fmla="*/ 1051673 h 3742920"/>
              <a:gd name="connsiteX10" fmla="*/ 1868 w 1271869"/>
              <a:gd name="connsiteY10" fmla="*/ 317501 h 3742920"/>
              <a:gd name="connsiteX11" fmla="*/ 636868 w 1271869"/>
              <a:gd name="connsiteY11" fmla="*/ 0 h 3742920"/>
              <a:gd name="connsiteX12" fmla="*/ 1271869 w 1271869"/>
              <a:gd name="connsiteY12" fmla="*/ 317501 h 3742920"/>
              <a:gd name="connsiteX13" fmla="*/ 1271869 w 1271869"/>
              <a:gd name="connsiteY13" fmla="*/ 1051673 h 3742920"/>
              <a:gd name="connsiteX0" fmla="*/ 1271869 w 1271869"/>
              <a:gd name="connsiteY0" fmla="*/ 2600648 h 3742920"/>
              <a:gd name="connsiteX1" fmla="*/ 1271869 w 1271869"/>
              <a:gd name="connsiteY1" fmla="*/ 2648790 h 3742920"/>
              <a:gd name="connsiteX2" fmla="*/ 1271869 w 1271869"/>
              <a:gd name="connsiteY2" fmla="*/ 3425420 h 3742920"/>
              <a:gd name="connsiteX3" fmla="*/ 636868 w 1271869"/>
              <a:gd name="connsiteY3" fmla="*/ 3742920 h 3742920"/>
              <a:gd name="connsiteX4" fmla="*/ 1868 w 1271869"/>
              <a:gd name="connsiteY4" fmla="*/ 3425420 h 3742920"/>
              <a:gd name="connsiteX5" fmla="*/ 1868 w 1271869"/>
              <a:gd name="connsiteY5" fmla="*/ 2648790 h 3742920"/>
              <a:gd name="connsiteX6" fmla="*/ 1868 w 1271869"/>
              <a:gd name="connsiteY6" fmla="*/ 2600648 h 3742920"/>
              <a:gd name="connsiteX7" fmla="*/ 79 w 1271869"/>
              <a:gd name="connsiteY7" fmla="*/ 1976879 h 3742920"/>
              <a:gd name="connsiteX8" fmla="*/ 1868 w 1271869"/>
              <a:gd name="connsiteY8" fmla="*/ 1051673 h 3742920"/>
              <a:gd name="connsiteX9" fmla="*/ 1868 w 1271869"/>
              <a:gd name="connsiteY9" fmla="*/ 317501 h 3742920"/>
              <a:gd name="connsiteX10" fmla="*/ 636868 w 1271869"/>
              <a:gd name="connsiteY10" fmla="*/ 0 h 3742920"/>
              <a:gd name="connsiteX11" fmla="*/ 1271869 w 1271869"/>
              <a:gd name="connsiteY11" fmla="*/ 317501 h 3742920"/>
              <a:gd name="connsiteX12" fmla="*/ 1271869 w 1271869"/>
              <a:gd name="connsiteY12" fmla="*/ 1051673 h 3742920"/>
              <a:gd name="connsiteX0" fmla="*/ 1271869 w 1271869"/>
              <a:gd name="connsiteY0" fmla="*/ 2648790 h 3742920"/>
              <a:gd name="connsiteX1" fmla="*/ 1271869 w 1271869"/>
              <a:gd name="connsiteY1" fmla="*/ 3425420 h 3742920"/>
              <a:gd name="connsiteX2" fmla="*/ 636868 w 1271869"/>
              <a:gd name="connsiteY2" fmla="*/ 3742920 h 3742920"/>
              <a:gd name="connsiteX3" fmla="*/ 1868 w 1271869"/>
              <a:gd name="connsiteY3" fmla="*/ 3425420 h 3742920"/>
              <a:gd name="connsiteX4" fmla="*/ 1868 w 1271869"/>
              <a:gd name="connsiteY4" fmla="*/ 2648790 h 3742920"/>
              <a:gd name="connsiteX5" fmla="*/ 1868 w 1271869"/>
              <a:gd name="connsiteY5" fmla="*/ 2600648 h 3742920"/>
              <a:gd name="connsiteX6" fmla="*/ 79 w 1271869"/>
              <a:gd name="connsiteY6" fmla="*/ 1976879 h 3742920"/>
              <a:gd name="connsiteX7" fmla="*/ 1868 w 1271869"/>
              <a:gd name="connsiteY7" fmla="*/ 1051673 h 3742920"/>
              <a:gd name="connsiteX8" fmla="*/ 1868 w 1271869"/>
              <a:gd name="connsiteY8" fmla="*/ 317501 h 3742920"/>
              <a:gd name="connsiteX9" fmla="*/ 636868 w 1271869"/>
              <a:gd name="connsiteY9" fmla="*/ 0 h 3742920"/>
              <a:gd name="connsiteX10" fmla="*/ 1271869 w 1271869"/>
              <a:gd name="connsiteY10" fmla="*/ 317501 h 3742920"/>
              <a:gd name="connsiteX11" fmla="*/ 1271869 w 1271869"/>
              <a:gd name="connsiteY11" fmla="*/ 1051673 h 3742920"/>
              <a:gd name="connsiteX0" fmla="*/ 1271869 w 1271869"/>
              <a:gd name="connsiteY0" fmla="*/ 3425420 h 3742920"/>
              <a:gd name="connsiteX1" fmla="*/ 636868 w 1271869"/>
              <a:gd name="connsiteY1" fmla="*/ 3742920 h 3742920"/>
              <a:gd name="connsiteX2" fmla="*/ 1868 w 1271869"/>
              <a:gd name="connsiteY2" fmla="*/ 3425420 h 3742920"/>
              <a:gd name="connsiteX3" fmla="*/ 1868 w 1271869"/>
              <a:gd name="connsiteY3" fmla="*/ 2648790 h 3742920"/>
              <a:gd name="connsiteX4" fmla="*/ 1868 w 1271869"/>
              <a:gd name="connsiteY4" fmla="*/ 2600648 h 3742920"/>
              <a:gd name="connsiteX5" fmla="*/ 79 w 1271869"/>
              <a:gd name="connsiteY5" fmla="*/ 1976879 h 3742920"/>
              <a:gd name="connsiteX6" fmla="*/ 1868 w 1271869"/>
              <a:gd name="connsiteY6" fmla="*/ 1051673 h 3742920"/>
              <a:gd name="connsiteX7" fmla="*/ 1868 w 1271869"/>
              <a:gd name="connsiteY7" fmla="*/ 317501 h 3742920"/>
              <a:gd name="connsiteX8" fmla="*/ 636868 w 1271869"/>
              <a:gd name="connsiteY8" fmla="*/ 0 h 3742920"/>
              <a:gd name="connsiteX9" fmla="*/ 1271869 w 1271869"/>
              <a:gd name="connsiteY9" fmla="*/ 317501 h 3742920"/>
              <a:gd name="connsiteX10" fmla="*/ 1271869 w 1271869"/>
              <a:gd name="connsiteY10" fmla="*/ 1051673 h 3742920"/>
              <a:gd name="connsiteX0" fmla="*/ 1271869 w 1271869"/>
              <a:gd name="connsiteY0" fmla="*/ 3425420 h 3425420"/>
              <a:gd name="connsiteX1" fmla="*/ 1868 w 1271869"/>
              <a:gd name="connsiteY1" fmla="*/ 3425420 h 3425420"/>
              <a:gd name="connsiteX2" fmla="*/ 1868 w 1271869"/>
              <a:gd name="connsiteY2" fmla="*/ 2648790 h 3425420"/>
              <a:gd name="connsiteX3" fmla="*/ 1868 w 1271869"/>
              <a:gd name="connsiteY3" fmla="*/ 2600648 h 3425420"/>
              <a:gd name="connsiteX4" fmla="*/ 79 w 1271869"/>
              <a:gd name="connsiteY4" fmla="*/ 1976879 h 3425420"/>
              <a:gd name="connsiteX5" fmla="*/ 1868 w 1271869"/>
              <a:gd name="connsiteY5" fmla="*/ 1051673 h 3425420"/>
              <a:gd name="connsiteX6" fmla="*/ 1868 w 1271869"/>
              <a:gd name="connsiteY6" fmla="*/ 317501 h 3425420"/>
              <a:gd name="connsiteX7" fmla="*/ 636868 w 1271869"/>
              <a:gd name="connsiteY7" fmla="*/ 0 h 3425420"/>
              <a:gd name="connsiteX8" fmla="*/ 1271869 w 1271869"/>
              <a:gd name="connsiteY8" fmla="*/ 317501 h 3425420"/>
              <a:gd name="connsiteX9" fmla="*/ 1271869 w 1271869"/>
              <a:gd name="connsiteY9" fmla="*/ 1051673 h 3425420"/>
              <a:gd name="connsiteX0" fmla="*/ 1868 w 1271869"/>
              <a:gd name="connsiteY0" fmla="*/ 3425420 h 3425420"/>
              <a:gd name="connsiteX1" fmla="*/ 1868 w 1271869"/>
              <a:gd name="connsiteY1" fmla="*/ 2648790 h 3425420"/>
              <a:gd name="connsiteX2" fmla="*/ 1868 w 1271869"/>
              <a:gd name="connsiteY2" fmla="*/ 2600648 h 3425420"/>
              <a:gd name="connsiteX3" fmla="*/ 79 w 1271869"/>
              <a:gd name="connsiteY3" fmla="*/ 1976879 h 3425420"/>
              <a:gd name="connsiteX4" fmla="*/ 1868 w 1271869"/>
              <a:gd name="connsiteY4" fmla="*/ 1051673 h 3425420"/>
              <a:gd name="connsiteX5" fmla="*/ 1868 w 1271869"/>
              <a:gd name="connsiteY5" fmla="*/ 317501 h 3425420"/>
              <a:gd name="connsiteX6" fmla="*/ 636868 w 1271869"/>
              <a:gd name="connsiteY6" fmla="*/ 0 h 3425420"/>
              <a:gd name="connsiteX7" fmla="*/ 1271869 w 1271869"/>
              <a:gd name="connsiteY7" fmla="*/ 317501 h 3425420"/>
              <a:gd name="connsiteX8" fmla="*/ 1271869 w 1271869"/>
              <a:gd name="connsiteY8" fmla="*/ 1051673 h 3425420"/>
              <a:gd name="connsiteX0" fmla="*/ 1868 w 1271869"/>
              <a:gd name="connsiteY0" fmla="*/ 3425420 h 3425420"/>
              <a:gd name="connsiteX1" fmla="*/ 1868 w 1271869"/>
              <a:gd name="connsiteY1" fmla="*/ 2600648 h 3425420"/>
              <a:gd name="connsiteX2" fmla="*/ 79 w 1271869"/>
              <a:gd name="connsiteY2" fmla="*/ 1976879 h 3425420"/>
              <a:gd name="connsiteX3" fmla="*/ 1868 w 1271869"/>
              <a:gd name="connsiteY3" fmla="*/ 1051673 h 3425420"/>
              <a:gd name="connsiteX4" fmla="*/ 1868 w 1271869"/>
              <a:gd name="connsiteY4" fmla="*/ 317501 h 3425420"/>
              <a:gd name="connsiteX5" fmla="*/ 636868 w 1271869"/>
              <a:gd name="connsiteY5" fmla="*/ 0 h 3425420"/>
              <a:gd name="connsiteX6" fmla="*/ 1271869 w 1271869"/>
              <a:gd name="connsiteY6" fmla="*/ 317501 h 3425420"/>
              <a:gd name="connsiteX7" fmla="*/ 1271869 w 1271869"/>
              <a:gd name="connsiteY7" fmla="*/ 1051673 h 3425420"/>
              <a:gd name="connsiteX0" fmla="*/ 1868 w 1271869"/>
              <a:gd name="connsiteY0" fmla="*/ 2600648 h 2600648"/>
              <a:gd name="connsiteX1" fmla="*/ 79 w 1271869"/>
              <a:gd name="connsiteY1" fmla="*/ 1976879 h 2600648"/>
              <a:gd name="connsiteX2" fmla="*/ 1868 w 1271869"/>
              <a:gd name="connsiteY2" fmla="*/ 1051673 h 2600648"/>
              <a:gd name="connsiteX3" fmla="*/ 1868 w 1271869"/>
              <a:gd name="connsiteY3" fmla="*/ 317501 h 2600648"/>
              <a:gd name="connsiteX4" fmla="*/ 636868 w 1271869"/>
              <a:gd name="connsiteY4" fmla="*/ 0 h 2600648"/>
              <a:gd name="connsiteX5" fmla="*/ 1271869 w 1271869"/>
              <a:gd name="connsiteY5" fmla="*/ 317501 h 2600648"/>
              <a:gd name="connsiteX6" fmla="*/ 1271869 w 1271869"/>
              <a:gd name="connsiteY6" fmla="*/ 1051673 h 2600648"/>
              <a:gd name="connsiteX0" fmla="*/ 0 w 1271790"/>
              <a:gd name="connsiteY0" fmla="*/ 1976879 h 1976879"/>
              <a:gd name="connsiteX1" fmla="*/ 1789 w 1271790"/>
              <a:gd name="connsiteY1" fmla="*/ 1051673 h 1976879"/>
              <a:gd name="connsiteX2" fmla="*/ 1789 w 1271790"/>
              <a:gd name="connsiteY2" fmla="*/ 317501 h 1976879"/>
              <a:gd name="connsiteX3" fmla="*/ 636789 w 1271790"/>
              <a:gd name="connsiteY3" fmla="*/ 0 h 1976879"/>
              <a:gd name="connsiteX4" fmla="*/ 1271790 w 1271790"/>
              <a:gd name="connsiteY4" fmla="*/ 317501 h 1976879"/>
              <a:gd name="connsiteX5" fmla="*/ 1271790 w 1271790"/>
              <a:gd name="connsiteY5" fmla="*/ 1051673 h 1976879"/>
              <a:gd name="connsiteX0" fmla="*/ 0 w 1270001"/>
              <a:gd name="connsiteY0" fmla="*/ 105167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70001 w 1270001"/>
              <a:gd name="connsiteY4" fmla="*/ 664323 h 75322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66826 w 1270001"/>
              <a:gd name="connsiteY4" fmla="*/ 750048 h 75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1" h="753223">
                <a:moveTo>
                  <a:pt x="0" y="753223"/>
                </a:moveTo>
                <a:lnTo>
                  <a:pt x="0" y="317501"/>
                </a:lnTo>
                <a:lnTo>
                  <a:pt x="635000" y="0"/>
                </a:lnTo>
                <a:lnTo>
                  <a:pt x="1270001" y="317501"/>
                </a:lnTo>
                <a:cubicBezTo>
                  <a:pt x="1268943" y="461683"/>
                  <a:pt x="1267884" y="605866"/>
                  <a:pt x="1266826" y="750048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>
              <a:ea typeface="方正兰亭黑简体" panose="02000000000000000000" pitchFamily="2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977744" y="44067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程序集设计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04168" y="5203500"/>
            <a:ext cx="16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INFORMATION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2778" y="5788275"/>
            <a:ext cx="0" cy="4344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/>
          <p:cNvSpPr txBox="1"/>
          <p:nvPr/>
        </p:nvSpPr>
        <p:spPr>
          <a:xfrm>
            <a:off x="3665899" y="943268"/>
            <a:ext cx="7495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、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C++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功能实现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——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用户密码加密存储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主要用于实现用户密码的加密存储功能，以保证用户信息安全。接受明文、密文缓冲区和密钥，将输入数据填充到块大小，然后调用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XOREncrypt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进行加密使用按位异或（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XOR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）操作将输入和密钥进行加密。加密和解密的过程是对称的，使用相同的函数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XOREncrypt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5A2AB6-A866-D718-B040-EE42B9B4B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69" y="1842134"/>
            <a:ext cx="8169902" cy="46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5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450011" y="2318054"/>
            <a:ext cx="9741989" cy="3116374"/>
          </a:xfrm>
          <a:prstGeom prst="rect">
            <a:avLst/>
          </a:prstGeom>
          <a:pattFill prst="wdUpDiag">
            <a:fgClr>
              <a:srgbClr val="4F5261"/>
            </a:fgClr>
            <a:bgClr>
              <a:srgbClr val="E6E6E1"/>
            </a:bgClr>
          </a:patt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515" y="0"/>
            <a:ext cx="1852385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325509" y="5788275"/>
            <a:ext cx="1270001" cy="753223"/>
          </a:xfrm>
          <a:custGeom>
            <a:avLst/>
            <a:gdLst>
              <a:gd name="connsiteX0" fmla="*/ 635000 w 1270001"/>
              <a:gd name="connsiteY0" fmla="*/ 0 h 3742920"/>
              <a:gd name="connsiteX1" fmla="*/ 1270001 w 1270001"/>
              <a:gd name="connsiteY1" fmla="*/ 317501 h 3742920"/>
              <a:gd name="connsiteX2" fmla="*/ 1270001 w 1270001"/>
              <a:gd name="connsiteY2" fmla="*/ 1051673 h 3742920"/>
              <a:gd name="connsiteX3" fmla="*/ 1270001 w 1270001"/>
              <a:gd name="connsiteY3" fmla="*/ 1142273 h 3742920"/>
              <a:gd name="connsiteX4" fmla="*/ 1270001 w 1270001"/>
              <a:gd name="connsiteY4" fmla="*/ 1824018 h 3742920"/>
              <a:gd name="connsiteX5" fmla="*/ 1270001 w 1270001"/>
              <a:gd name="connsiteY5" fmla="*/ 1876445 h 3742920"/>
              <a:gd name="connsiteX6" fmla="*/ 1270001 w 1270001"/>
              <a:gd name="connsiteY6" fmla="*/ 2600648 h 3742920"/>
              <a:gd name="connsiteX7" fmla="*/ 1270001 w 1270001"/>
              <a:gd name="connsiteY7" fmla="*/ 2648790 h 3742920"/>
              <a:gd name="connsiteX8" fmla="*/ 1270001 w 1270001"/>
              <a:gd name="connsiteY8" fmla="*/ 3425420 h 3742920"/>
              <a:gd name="connsiteX9" fmla="*/ 635000 w 1270001"/>
              <a:gd name="connsiteY9" fmla="*/ 3742920 h 3742920"/>
              <a:gd name="connsiteX10" fmla="*/ 0 w 1270001"/>
              <a:gd name="connsiteY10" fmla="*/ 3425420 h 3742920"/>
              <a:gd name="connsiteX11" fmla="*/ 0 w 1270001"/>
              <a:gd name="connsiteY11" fmla="*/ 2648790 h 3742920"/>
              <a:gd name="connsiteX12" fmla="*/ 0 w 1270001"/>
              <a:gd name="connsiteY12" fmla="*/ 2600648 h 3742920"/>
              <a:gd name="connsiteX13" fmla="*/ 0 w 1270001"/>
              <a:gd name="connsiteY13" fmla="*/ 1876445 h 3742920"/>
              <a:gd name="connsiteX14" fmla="*/ 0 w 1270001"/>
              <a:gd name="connsiteY14" fmla="*/ 1824018 h 3742920"/>
              <a:gd name="connsiteX15" fmla="*/ 0 w 1270001"/>
              <a:gd name="connsiteY15" fmla="*/ 1142273 h 3742920"/>
              <a:gd name="connsiteX16" fmla="*/ 0 w 1270001"/>
              <a:gd name="connsiteY16" fmla="*/ 1051673 h 3742920"/>
              <a:gd name="connsiteX17" fmla="*/ 0 w 1270001"/>
              <a:gd name="connsiteY17" fmla="*/ 317501 h 3742920"/>
              <a:gd name="connsiteX0" fmla="*/ 1270001 w 1361441"/>
              <a:gd name="connsiteY0" fmla="*/ 1142273 h 3742920"/>
              <a:gd name="connsiteX1" fmla="*/ 1270001 w 1361441"/>
              <a:gd name="connsiteY1" fmla="*/ 1824018 h 3742920"/>
              <a:gd name="connsiteX2" fmla="*/ 1270001 w 1361441"/>
              <a:gd name="connsiteY2" fmla="*/ 1876445 h 3742920"/>
              <a:gd name="connsiteX3" fmla="*/ 1270001 w 1361441"/>
              <a:gd name="connsiteY3" fmla="*/ 2600648 h 3742920"/>
              <a:gd name="connsiteX4" fmla="*/ 1270001 w 1361441"/>
              <a:gd name="connsiteY4" fmla="*/ 2648790 h 3742920"/>
              <a:gd name="connsiteX5" fmla="*/ 1270001 w 1361441"/>
              <a:gd name="connsiteY5" fmla="*/ 3425420 h 3742920"/>
              <a:gd name="connsiteX6" fmla="*/ 635000 w 1361441"/>
              <a:gd name="connsiteY6" fmla="*/ 3742920 h 3742920"/>
              <a:gd name="connsiteX7" fmla="*/ 0 w 1361441"/>
              <a:gd name="connsiteY7" fmla="*/ 3425420 h 3742920"/>
              <a:gd name="connsiteX8" fmla="*/ 0 w 1361441"/>
              <a:gd name="connsiteY8" fmla="*/ 2648790 h 3742920"/>
              <a:gd name="connsiteX9" fmla="*/ 0 w 1361441"/>
              <a:gd name="connsiteY9" fmla="*/ 2600648 h 3742920"/>
              <a:gd name="connsiteX10" fmla="*/ 0 w 1361441"/>
              <a:gd name="connsiteY10" fmla="*/ 1876445 h 3742920"/>
              <a:gd name="connsiteX11" fmla="*/ 0 w 1361441"/>
              <a:gd name="connsiteY11" fmla="*/ 1824018 h 3742920"/>
              <a:gd name="connsiteX12" fmla="*/ 0 w 1361441"/>
              <a:gd name="connsiteY12" fmla="*/ 1142273 h 3742920"/>
              <a:gd name="connsiteX13" fmla="*/ 0 w 1361441"/>
              <a:gd name="connsiteY13" fmla="*/ 1051673 h 3742920"/>
              <a:gd name="connsiteX14" fmla="*/ 0 w 1361441"/>
              <a:gd name="connsiteY14" fmla="*/ 317501 h 3742920"/>
              <a:gd name="connsiteX15" fmla="*/ 635000 w 1361441"/>
              <a:gd name="connsiteY15" fmla="*/ 0 h 3742920"/>
              <a:gd name="connsiteX16" fmla="*/ 1270001 w 1361441"/>
              <a:gd name="connsiteY16" fmla="*/ 317501 h 3742920"/>
              <a:gd name="connsiteX17" fmla="*/ 1270001 w 1361441"/>
              <a:gd name="connsiteY17" fmla="*/ 1051673 h 3742920"/>
              <a:gd name="connsiteX18" fmla="*/ 1361441 w 1361441"/>
              <a:gd name="connsiteY18" fmla="*/ 123371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142273 h 3742920"/>
              <a:gd name="connsiteX13" fmla="*/ 0 w 1270001"/>
              <a:gd name="connsiteY13" fmla="*/ 1051673 h 3742920"/>
              <a:gd name="connsiteX14" fmla="*/ 0 w 1270001"/>
              <a:gd name="connsiteY14" fmla="*/ 317501 h 3742920"/>
              <a:gd name="connsiteX15" fmla="*/ 635000 w 1270001"/>
              <a:gd name="connsiteY15" fmla="*/ 0 h 3742920"/>
              <a:gd name="connsiteX16" fmla="*/ 1270001 w 1270001"/>
              <a:gd name="connsiteY16" fmla="*/ 317501 h 3742920"/>
              <a:gd name="connsiteX17" fmla="*/ 1270001 w 1270001"/>
              <a:gd name="connsiteY17" fmla="*/ 105167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051673 h 3742920"/>
              <a:gd name="connsiteX13" fmla="*/ 0 w 1270001"/>
              <a:gd name="connsiteY13" fmla="*/ 317501 h 3742920"/>
              <a:gd name="connsiteX14" fmla="*/ 635000 w 1270001"/>
              <a:gd name="connsiteY14" fmla="*/ 0 h 3742920"/>
              <a:gd name="connsiteX15" fmla="*/ 1270001 w 1270001"/>
              <a:gd name="connsiteY15" fmla="*/ 317501 h 3742920"/>
              <a:gd name="connsiteX16" fmla="*/ 1270001 w 1270001"/>
              <a:gd name="connsiteY16" fmla="*/ 1051673 h 3742920"/>
              <a:gd name="connsiteX0" fmla="*/ 1270001 w 1270001"/>
              <a:gd name="connsiteY0" fmla="*/ 1824018 h 3742920"/>
              <a:gd name="connsiteX1" fmla="*/ 1270001 w 1270001"/>
              <a:gd name="connsiteY1" fmla="*/ 1876445 h 3742920"/>
              <a:gd name="connsiteX2" fmla="*/ 1270001 w 1270001"/>
              <a:gd name="connsiteY2" fmla="*/ 2600648 h 3742920"/>
              <a:gd name="connsiteX3" fmla="*/ 1270001 w 1270001"/>
              <a:gd name="connsiteY3" fmla="*/ 2648790 h 3742920"/>
              <a:gd name="connsiteX4" fmla="*/ 1270001 w 1270001"/>
              <a:gd name="connsiteY4" fmla="*/ 3425420 h 3742920"/>
              <a:gd name="connsiteX5" fmla="*/ 635000 w 1270001"/>
              <a:gd name="connsiteY5" fmla="*/ 3742920 h 3742920"/>
              <a:gd name="connsiteX6" fmla="*/ 0 w 1270001"/>
              <a:gd name="connsiteY6" fmla="*/ 3425420 h 3742920"/>
              <a:gd name="connsiteX7" fmla="*/ 0 w 1270001"/>
              <a:gd name="connsiteY7" fmla="*/ 2648790 h 3742920"/>
              <a:gd name="connsiteX8" fmla="*/ 0 w 1270001"/>
              <a:gd name="connsiteY8" fmla="*/ 2600648 h 3742920"/>
              <a:gd name="connsiteX9" fmla="*/ 0 w 1270001"/>
              <a:gd name="connsiteY9" fmla="*/ 1876445 h 3742920"/>
              <a:gd name="connsiteX10" fmla="*/ 0 w 1270001"/>
              <a:gd name="connsiteY10" fmla="*/ 1824018 h 3742920"/>
              <a:gd name="connsiteX11" fmla="*/ 0 w 1270001"/>
              <a:gd name="connsiteY11" fmla="*/ 1051673 h 3742920"/>
              <a:gd name="connsiteX12" fmla="*/ 0 w 1270001"/>
              <a:gd name="connsiteY12" fmla="*/ 317501 h 3742920"/>
              <a:gd name="connsiteX13" fmla="*/ 635000 w 1270001"/>
              <a:gd name="connsiteY13" fmla="*/ 0 h 3742920"/>
              <a:gd name="connsiteX14" fmla="*/ 1270001 w 1270001"/>
              <a:gd name="connsiteY14" fmla="*/ 317501 h 3742920"/>
              <a:gd name="connsiteX15" fmla="*/ 1270001 w 1270001"/>
              <a:gd name="connsiteY15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824018 h 3742920"/>
              <a:gd name="connsiteX10" fmla="*/ 0 w 1270001"/>
              <a:gd name="connsiteY10" fmla="*/ 1051673 h 3742920"/>
              <a:gd name="connsiteX11" fmla="*/ 0 w 1270001"/>
              <a:gd name="connsiteY11" fmla="*/ 317501 h 3742920"/>
              <a:gd name="connsiteX12" fmla="*/ 635000 w 1270001"/>
              <a:gd name="connsiteY12" fmla="*/ 0 h 3742920"/>
              <a:gd name="connsiteX13" fmla="*/ 1270001 w 1270001"/>
              <a:gd name="connsiteY13" fmla="*/ 317501 h 3742920"/>
              <a:gd name="connsiteX14" fmla="*/ 1270001 w 1270001"/>
              <a:gd name="connsiteY14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051673 h 3742920"/>
              <a:gd name="connsiteX10" fmla="*/ 0 w 1270001"/>
              <a:gd name="connsiteY10" fmla="*/ 317501 h 3742920"/>
              <a:gd name="connsiteX11" fmla="*/ 635000 w 1270001"/>
              <a:gd name="connsiteY11" fmla="*/ 0 h 3742920"/>
              <a:gd name="connsiteX12" fmla="*/ 1270001 w 1270001"/>
              <a:gd name="connsiteY12" fmla="*/ 317501 h 3742920"/>
              <a:gd name="connsiteX13" fmla="*/ 1270001 w 1270001"/>
              <a:gd name="connsiteY13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051673 h 3742920"/>
              <a:gd name="connsiteX9" fmla="*/ 0 w 1270001"/>
              <a:gd name="connsiteY9" fmla="*/ 317501 h 3742920"/>
              <a:gd name="connsiteX10" fmla="*/ 635000 w 1270001"/>
              <a:gd name="connsiteY10" fmla="*/ 0 h 3742920"/>
              <a:gd name="connsiteX11" fmla="*/ 1270001 w 1270001"/>
              <a:gd name="connsiteY11" fmla="*/ 317501 h 3742920"/>
              <a:gd name="connsiteX12" fmla="*/ 1270001 w 1270001"/>
              <a:gd name="connsiteY12" fmla="*/ 1051673 h 3742920"/>
              <a:gd name="connsiteX0" fmla="*/ 1271790 w 1271790"/>
              <a:gd name="connsiteY0" fmla="*/ 1876445 h 3742920"/>
              <a:gd name="connsiteX1" fmla="*/ 1271790 w 1271790"/>
              <a:gd name="connsiteY1" fmla="*/ 2600648 h 3742920"/>
              <a:gd name="connsiteX2" fmla="*/ 1271790 w 1271790"/>
              <a:gd name="connsiteY2" fmla="*/ 2648790 h 3742920"/>
              <a:gd name="connsiteX3" fmla="*/ 1271790 w 1271790"/>
              <a:gd name="connsiteY3" fmla="*/ 3425420 h 3742920"/>
              <a:gd name="connsiteX4" fmla="*/ 636789 w 1271790"/>
              <a:gd name="connsiteY4" fmla="*/ 3742920 h 3742920"/>
              <a:gd name="connsiteX5" fmla="*/ 1789 w 1271790"/>
              <a:gd name="connsiteY5" fmla="*/ 3425420 h 3742920"/>
              <a:gd name="connsiteX6" fmla="*/ 1789 w 1271790"/>
              <a:gd name="connsiteY6" fmla="*/ 2648790 h 3742920"/>
              <a:gd name="connsiteX7" fmla="*/ 1789 w 1271790"/>
              <a:gd name="connsiteY7" fmla="*/ 2600648 h 3742920"/>
              <a:gd name="connsiteX8" fmla="*/ 0 w 1271790"/>
              <a:gd name="connsiteY8" fmla="*/ 1976879 h 3742920"/>
              <a:gd name="connsiteX9" fmla="*/ 1789 w 1271790"/>
              <a:gd name="connsiteY9" fmla="*/ 1051673 h 3742920"/>
              <a:gd name="connsiteX10" fmla="*/ 1789 w 1271790"/>
              <a:gd name="connsiteY10" fmla="*/ 317501 h 3742920"/>
              <a:gd name="connsiteX11" fmla="*/ 636789 w 1271790"/>
              <a:gd name="connsiteY11" fmla="*/ 0 h 3742920"/>
              <a:gd name="connsiteX12" fmla="*/ 1271790 w 1271790"/>
              <a:gd name="connsiteY12" fmla="*/ 317501 h 3742920"/>
              <a:gd name="connsiteX13" fmla="*/ 1271790 w 1271790"/>
              <a:gd name="connsiteY13" fmla="*/ 1051673 h 3742920"/>
              <a:gd name="connsiteX0" fmla="*/ 1271869 w 1271869"/>
              <a:gd name="connsiteY0" fmla="*/ 1876445 h 3742920"/>
              <a:gd name="connsiteX1" fmla="*/ 1271869 w 1271869"/>
              <a:gd name="connsiteY1" fmla="*/ 2600648 h 3742920"/>
              <a:gd name="connsiteX2" fmla="*/ 1271869 w 1271869"/>
              <a:gd name="connsiteY2" fmla="*/ 2648790 h 3742920"/>
              <a:gd name="connsiteX3" fmla="*/ 1271869 w 1271869"/>
              <a:gd name="connsiteY3" fmla="*/ 3425420 h 3742920"/>
              <a:gd name="connsiteX4" fmla="*/ 636868 w 1271869"/>
              <a:gd name="connsiteY4" fmla="*/ 3742920 h 3742920"/>
              <a:gd name="connsiteX5" fmla="*/ 1868 w 1271869"/>
              <a:gd name="connsiteY5" fmla="*/ 3425420 h 3742920"/>
              <a:gd name="connsiteX6" fmla="*/ 1868 w 1271869"/>
              <a:gd name="connsiteY6" fmla="*/ 2648790 h 3742920"/>
              <a:gd name="connsiteX7" fmla="*/ 1868 w 1271869"/>
              <a:gd name="connsiteY7" fmla="*/ 2600648 h 3742920"/>
              <a:gd name="connsiteX8" fmla="*/ 79 w 1271869"/>
              <a:gd name="connsiteY8" fmla="*/ 1976879 h 3742920"/>
              <a:gd name="connsiteX9" fmla="*/ 1868 w 1271869"/>
              <a:gd name="connsiteY9" fmla="*/ 1051673 h 3742920"/>
              <a:gd name="connsiteX10" fmla="*/ 1868 w 1271869"/>
              <a:gd name="connsiteY10" fmla="*/ 317501 h 3742920"/>
              <a:gd name="connsiteX11" fmla="*/ 636868 w 1271869"/>
              <a:gd name="connsiteY11" fmla="*/ 0 h 3742920"/>
              <a:gd name="connsiteX12" fmla="*/ 1271869 w 1271869"/>
              <a:gd name="connsiteY12" fmla="*/ 317501 h 3742920"/>
              <a:gd name="connsiteX13" fmla="*/ 1271869 w 1271869"/>
              <a:gd name="connsiteY13" fmla="*/ 1051673 h 3742920"/>
              <a:gd name="connsiteX0" fmla="*/ 1271869 w 1271869"/>
              <a:gd name="connsiteY0" fmla="*/ 2600648 h 3742920"/>
              <a:gd name="connsiteX1" fmla="*/ 1271869 w 1271869"/>
              <a:gd name="connsiteY1" fmla="*/ 2648790 h 3742920"/>
              <a:gd name="connsiteX2" fmla="*/ 1271869 w 1271869"/>
              <a:gd name="connsiteY2" fmla="*/ 3425420 h 3742920"/>
              <a:gd name="connsiteX3" fmla="*/ 636868 w 1271869"/>
              <a:gd name="connsiteY3" fmla="*/ 3742920 h 3742920"/>
              <a:gd name="connsiteX4" fmla="*/ 1868 w 1271869"/>
              <a:gd name="connsiteY4" fmla="*/ 3425420 h 3742920"/>
              <a:gd name="connsiteX5" fmla="*/ 1868 w 1271869"/>
              <a:gd name="connsiteY5" fmla="*/ 2648790 h 3742920"/>
              <a:gd name="connsiteX6" fmla="*/ 1868 w 1271869"/>
              <a:gd name="connsiteY6" fmla="*/ 2600648 h 3742920"/>
              <a:gd name="connsiteX7" fmla="*/ 79 w 1271869"/>
              <a:gd name="connsiteY7" fmla="*/ 1976879 h 3742920"/>
              <a:gd name="connsiteX8" fmla="*/ 1868 w 1271869"/>
              <a:gd name="connsiteY8" fmla="*/ 1051673 h 3742920"/>
              <a:gd name="connsiteX9" fmla="*/ 1868 w 1271869"/>
              <a:gd name="connsiteY9" fmla="*/ 317501 h 3742920"/>
              <a:gd name="connsiteX10" fmla="*/ 636868 w 1271869"/>
              <a:gd name="connsiteY10" fmla="*/ 0 h 3742920"/>
              <a:gd name="connsiteX11" fmla="*/ 1271869 w 1271869"/>
              <a:gd name="connsiteY11" fmla="*/ 317501 h 3742920"/>
              <a:gd name="connsiteX12" fmla="*/ 1271869 w 1271869"/>
              <a:gd name="connsiteY12" fmla="*/ 1051673 h 3742920"/>
              <a:gd name="connsiteX0" fmla="*/ 1271869 w 1271869"/>
              <a:gd name="connsiteY0" fmla="*/ 2648790 h 3742920"/>
              <a:gd name="connsiteX1" fmla="*/ 1271869 w 1271869"/>
              <a:gd name="connsiteY1" fmla="*/ 3425420 h 3742920"/>
              <a:gd name="connsiteX2" fmla="*/ 636868 w 1271869"/>
              <a:gd name="connsiteY2" fmla="*/ 3742920 h 3742920"/>
              <a:gd name="connsiteX3" fmla="*/ 1868 w 1271869"/>
              <a:gd name="connsiteY3" fmla="*/ 3425420 h 3742920"/>
              <a:gd name="connsiteX4" fmla="*/ 1868 w 1271869"/>
              <a:gd name="connsiteY4" fmla="*/ 2648790 h 3742920"/>
              <a:gd name="connsiteX5" fmla="*/ 1868 w 1271869"/>
              <a:gd name="connsiteY5" fmla="*/ 2600648 h 3742920"/>
              <a:gd name="connsiteX6" fmla="*/ 79 w 1271869"/>
              <a:gd name="connsiteY6" fmla="*/ 1976879 h 3742920"/>
              <a:gd name="connsiteX7" fmla="*/ 1868 w 1271869"/>
              <a:gd name="connsiteY7" fmla="*/ 1051673 h 3742920"/>
              <a:gd name="connsiteX8" fmla="*/ 1868 w 1271869"/>
              <a:gd name="connsiteY8" fmla="*/ 317501 h 3742920"/>
              <a:gd name="connsiteX9" fmla="*/ 636868 w 1271869"/>
              <a:gd name="connsiteY9" fmla="*/ 0 h 3742920"/>
              <a:gd name="connsiteX10" fmla="*/ 1271869 w 1271869"/>
              <a:gd name="connsiteY10" fmla="*/ 317501 h 3742920"/>
              <a:gd name="connsiteX11" fmla="*/ 1271869 w 1271869"/>
              <a:gd name="connsiteY11" fmla="*/ 1051673 h 3742920"/>
              <a:gd name="connsiteX0" fmla="*/ 1271869 w 1271869"/>
              <a:gd name="connsiteY0" fmla="*/ 3425420 h 3742920"/>
              <a:gd name="connsiteX1" fmla="*/ 636868 w 1271869"/>
              <a:gd name="connsiteY1" fmla="*/ 3742920 h 3742920"/>
              <a:gd name="connsiteX2" fmla="*/ 1868 w 1271869"/>
              <a:gd name="connsiteY2" fmla="*/ 3425420 h 3742920"/>
              <a:gd name="connsiteX3" fmla="*/ 1868 w 1271869"/>
              <a:gd name="connsiteY3" fmla="*/ 2648790 h 3742920"/>
              <a:gd name="connsiteX4" fmla="*/ 1868 w 1271869"/>
              <a:gd name="connsiteY4" fmla="*/ 2600648 h 3742920"/>
              <a:gd name="connsiteX5" fmla="*/ 79 w 1271869"/>
              <a:gd name="connsiteY5" fmla="*/ 1976879 h 3742920"/>
              <a:gd name="connsiteX6" fmla="*/ 1868 w 1271869"/>
              <a:gd name="connsiteY6" fmla="*/ 1051673 h 3742920"/>
              <a:gd name="connsiteX7" fmla="*/ 1868 w 1271869"/>
              <a:gd name="connsiteY7" fmla="*/ 317501 h 3742920"/>
              <a:gd name="connsiteX8" fmla="*/ 636868 w 1271869"/>
              <a:gd name="connsiteY8" fmla="*/ 0 h 3742920"/>
              <a:gd name="connsiteX9" fmla="*/ 1271869 w 1271869"/>
              <a:gd name="connsiteY9" fmla="*/ 317501 h 3742920"/>
              <a:gd name="connsiteX10" fmla="*/ 1271869 w 1271869"/>
              <a:gd name="connsiteY10" fmla="*/ 1051673 h 3742920"/>
              <a:gd name="connsiteX0" fmla="*/ 1271869 w 1271869"/>
              <a:gd name="connsiteY0" fmla="*/ 3425420 h 3425420"/>
              <a:gd name="connsiteX1" fmla="*/ 1868 w 1271869"/>
              <a:gd name="connsiteY1" fmla="*/ 3425420 h 3425420"/>
              <a:gd name="connsiteX2" fmla="*/ 1868 w 1271869"/>
              <a:gd name="connsiteY2" fmla="*/ 2648790 h 3425420"/>
              <a:gd name="connsiteX3" fmla="*/ 1868 w 1271869"/>
              <a:gd name="connsiteY3" fmla="*/ 2600648 h 3425420"/>
              <a:gd name="connsiteX4" fmla="*/ 79 w 1271869"/>
              <a:gd name="connsiteY4" fmla="*/ 1976879 h 3425420"/>
              <a:gd name="connsiteX5" fmla="*/ 1868 w 1271869"/>
              <a:gd name="connsiteY5" fmla="*/ 1051673 h 3425420"/>
              <a:gd name="connsiteX6" fmla="*/ 1868 w 1271869"/>
              <a:gd name="connsiteY6" fmla="*/ 317501 h 3425420"/>
              <a:gd name="connsiteX7" fmla="*/ 636868 w 1271869"/>
              <a:gd name="connsiteY7" fmla="*/ 0 h 3425420"/>
              <a:gd name="connsiteX8" fmla="*/ 1271869 w 1271869"/>
              <a:gd name="connsiteY8" fmla="*/ 317501 h 3425420"/>
              <a:gd name="connsiteX9" fmla="*/ 1271869 w 1271869"/>
              <a:gd name="connsiteY9" fmla="*/ 1051673 h 3425420"/>
              <a:gd name="connsiteX0" fmla="*/ 1868 w 1271869"/>
              <a:gd name="connsiteY0" fmla="*/ 3425420 h 3425420"/>
              <a:gd name="connsiteX1" fmla="*/ 1868 w 1271869"/>
              <a:gd name="connsiteY1" fmla="*/ 2648790 h 3425420"/>
              <a:gd name="connsiteX2" fmla="*/ 1868 w 1271869"/>
              <a:gd name="connsiteY2" fmla="*/ 2600648 h 3425420"/>
              <a:gd name="connsiteX3" fmla="*/ 79 w 1271869"/>
              <a:gd name="connsiteY3" fmla="*/ 1976879 h 3425420"/>
              <a:gd name="connsiteX4" fmla="*/ 1868 w 1271869"/>
              <a:gd name="connsiteY4" fmla="*/ 1051673 h 3425420"/>
              <a:gd name="connsiteX5" fmla="*/ 1868 w 1271869"/>
              <a:gd name="connsiteY5" fmla="*/ 317501 h 3425420"/>
              <a:gd name="connsiteX6" fmla="*/ 636868 w 1271869"/>
              <a:gd name="connsiteY6" fmla="*/ 0 h 3425420"/>
              <a:gd name="connsiteX7" fmla="*/ 1271869 w 1271869"/>
              <a:gd name="connsiteY7" fmla="*/ 317501 h 3425420"/>
              <a:gd name="connsiteX8" fmla="*/ 1271869 w 1271869"/>
              <a:gd name="connsiteY8" fmla="*/ 1051673 h 3425420"/>
              <a:gd name="connsiteX0" fmla="*/ 1868 w 1271869"/>
              <a:gd name="connsiteY0" fmla="*/ 3425420 h 3425420"/>
              <a:gd name="connsiteX1" fmla="*/ 1868 w 1271869"/>
              <a:gd name="connsiteY1" fmla="*/ 2600648 h 3425420"/>
              <a:gd name="connsiteX2" fmla="*/ 79 w 1271869"/>
              <a:gd name="connsiteY2" fmla="*/ 1976879 h 3425420"/>
              <a:gd name="connsiteX3" fmla="*/ 1868 w 1271869"/>
              <a:gd name="connsiteY3" fmla="*/ 1051673 h 3425420"/>
              <a:gd name="connsiteX4" fmla="*/ 1868 w 1271869"/>
              <a:gd name="connsiteY4" fmla="*/ 317501 h 3425420"/>
              <a:gd name="connsiteX5" fmla="*/ 636868 w 1271869"/>
              <a:gd name="connsiteY5" fmla="*/ 0 h 3425420"/>
              <a:gd name="connsiteX6" fmla="*/ 1271869 w 1271869"/>
              <a:gd name="connsiteY6" fmla="*/ 317501 h 3425420"/>
              <a:gd name="connsiteX7" fmla="*/ 1271869 w 1271869"/>
              <a:gd name="connsiteY7" fmla="*/ 1051673 h 3425420"/>
              <a:gd name="connsiteX0" fmla="*/ 1868 w 1271869"/>
              <a:gd name="connsiteY0" fmla="*/ 2600648 h 2600648"/>
              <a:gd name="connsiteX1" fmla="*/ 79 w 1271869"/>
              <a:gd name="connsiteY1" fmla="*/ 1976879 h 2600648"/>
              <a:gd name="connsiteX2" fmla="*/ 1868 w 1271869"/>
              <a:gd name="connsiteY2" fmla="*/ 1051673 h 2600648"/>
              <a:gd name="connsiteX3" fmla="*/ 1868 w 1271869"/>
              <a:gd name="connsiteY3" fmla="*/ 317501 h 2600648"/>
              <a:gd name="connsiteX4" fmla="*/ 636868 w 1271869"/>
              <a:gd name="connsiteY4" fmla="*/ 0 h 2600648"/>
              <a:gd name="connsiteX5" fmla="*/ 1271869 w 1271869"/>
              <a:gd name="connsiteY5" fmla="*/ 317501 h 2600648"/>
              <a:gd name="connsiteX6" fmla="*/ 1271869 w 1271869"/>
              <a:gd name="connsiteY6" fmla="*/ 1051673 h 2600648"/>
              <a:gd name="connsiteX0" fmla="*/ 0 w 1271790"/>
              <a:gd name="connsiteY0" fmla="*/ 1976879 h 1976879"/>
              <a:gd name="connsiteX1" fmla="*/ 1789 w 1271790"/>
              <a:gd name="connsiteY1" fmla="*/ 1051673 h 1976879"/>
              <a:gd name="connsiteX2" fmla="*/ 1789 w 1271790"/>
              <a:gd name="connsiteY2" fmla="*/ 317501 h 1976879"/>
              <a:gd name="connsiteX3" fmla="*/ 636789 w 1271790"/>
              <a:gd name="connsiteY3" fmla="*/ 0 h 1976879"/>
              <a:gd name="connsiteX4" fmla="*/ 1271790 w 1271790"/>
              <a:gd name="connsiteY4" fmla="*/ 317501 h 1976879"/>
              <a:gd name="connsiteX5" fmla="*/ 1271790 w 1271790"/>
              <a:gd name="connsiteY5" fmla="*/ 1051673 h 1976879"/>
              <a:gd name="connsiteX0" fmla="*/ 0 w 1270001"/>
              <a:gd name="connsiteY0" fmla="*/ 105167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70001 w 1270001"/>
              <a:gd name="connsiteY4" fmla="*/ 664323 h 75322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66826 w 1270001"/>
              <a:gd name="connsiteY4" fmla="*/ 750048 h 75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1" h="753223">
                <a:moveTo>
                  <a:pt x="0" y="753223"/>
                </a:moveTo>
                <a:lnTo>
                  <a:pt x="0" y="317501"/>
                </a:lnTo>
                <a:lnTo>
                  <a:pt x="635000" y="0"/>
                </a:lnTo>
                <a:lnTo>
                  <a:pt x="1270001" y="317501"/>
                </a:lnTo>
                <a:cubicBezTo>
                  <a:pt x="1268943" y="461683"/>
                  <a:pt x="1267884" y="605866"/>
                  <a:pt x="1266826" y="750048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>
              <a:ea typeface="方正兰亭黑简体" panose="02000000000000000000" pitchFamily="2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977744" y="44067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程序集设计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04168" y="5203500"/>
            <a:ext cx="16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INFORMATION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2778" y="5788275"/>
            <a:ext cx="0" cy="4344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/>
          <p:cNvSpPr txBox="1"/>
          <p:nvPr/>
        </p:nvSpPr>
        <p:spPr>
          <a:xfrm>
            <a:off x="3665899" y="943268"/>
            <a:ext cx="7495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2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、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C++/CLI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程序集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——</a:t>
            </a:r>
            <a:r>
              <a:rPr lang="en-US" altLang="zh-CN" sz="1400" b="1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GeoCalculator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主要用于通过提供的两点经纬度，计算两点间的距离。在项目实际应用中，由于经常涉及到附近搜索问题、按距离排序问题，因此需要频繁地计算距离，打包为程序集后模块化效果更好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FBFFE7-9B11-2F76-91DB-769C4E07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73" y="1748193"/>
            <a:ext cx="6985359" cy="49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5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450011" y="2318054"/>
            <a:ext cx="9741989" cy="3116374"/>
          </a:xfrm>
          <a:prstGeom prst="rect">
            <a:avLst/>
          </a:prstGeom>
          <a:pattFill prst="wdUpDiag">
            <a:fgClr>
              <a:srgbClr val="4F5261"/>
            </a:fgClr>
            <a:bgClr>
              <a:srgbClr val="E6E6E1"/>
            </a:bgClr>
          </a:patt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515" y="0"/>
            <a:ext cx="1852385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325509" y="5788275"/>
            <a:ext cx="1270001" cy="753223"/>
          </a:xfrm>
          <a:custGeom>
            <a:avLst/>
            <a:gdLst>
              <a:gd name="connsiteX0" fmla="*/ 635000 w 1270001"/>
              <a:gd name="connsiteY0" fmla="*/ 0 h 3742920"/>
              <a:gd name="connsiteX1" fmla="*/ 1270001 w 1270001"/>
              <a:gd name="connsiteY1" fmla="*/ 317501 h 3742920"/>
              <a:gd name="connsiteX2" fmla="*/ 1270001 w 1270001"/>
              <a:gd name="connsiteY2" fmla="*/ 1051673 h 3742920"/>
              <a:gd name="connsiteX3" fmla="*/ 1270001 w 1270001"/>
              <a:gd name="connsiteY3" fmla="*/ 1142273 h 3742920"/>
              <a:gd name="connsiteX4" fmla="*/ 1270001 w 1270001"/>
              <a:gd name="connsiteY4" fmla="*/ 1824018 h 3742920"/>
              <a:gd name="connsiteX5" fmla="*/ 1270001 w 1270001"/>
              <a:gd name="connsiteY5" fmla="*/ 1876445 h 3742920"/>
              <a:gd name="connsiteX6" fmla="*/ 1270001 w 1270001"/>
              <a:gd name="connsiteY6" fmla="*/ 2600648 h 3742920"/>
              <a:gd name="connsiteX7" fmla="*/ 1270001 w 1270001"/>
              <a:gd name="connsiteY7" fmla="*/ 2648790 h 3742920"/>
              <a:gd name="connsiteX8" fmla="*/ 1270001 w 1270001"/>
              <a:gd name="connsiteY8" fmla="*/ 3425420 h 3742920"/>
              <a:gd name="connsiteX9" fmla="*/ 635000 w 1270001"/>
              <a:gd name="connsiteY9" fmla="*/ 3742920 h 3742920"/>
              <a:gd name="connsiteX10" fmla="*/ 0 w 1270001"/>
              <a:gd name="connsiteY10" fmla="*/ 3425420 h 3742920"/>
              <a:gd name="connsiteX11" fmla="*/ 0 w 1270001"/>
              <a:gd name="connsiteY11" fmla="*/ 2648790 h 3742920"/>
              <a:gd name="connsiteX12" fmla="*/ 0 w 1270001"/>
              <a:gd name="connsiteY12" fmla="*/ 2600648 h 3742920"/>
              <a:gd name="connsiteX13" fmla="*/ 0 w 1270001"/>
              <a:gd name="connsiteY13" fmla="*/ 1876445 h 3742920"/>
              <a:gd name="connsiteX14" fmla="*/ 0 w 1270001"/>
              <a:gd name="connsiteY14" fmla="*/ 1824018 h 3742920"/>
              <a:gd name="connsiteX15" fmla="*/ 0 w 1270001"/>
              <a:gd name="connsiteY15" fmla="*/ 1142273 h 3742920"/>
              <a:gd name="connsiteX16" fmla="*/ 0 w 1270001"/>
              <a:gd name="connsiteY16" fmla="*/ 1051673 h 3742920"/>
              <a:gd name="connsiteX17" fmla="*/ 0 w 1270001"/>
              <a:gd name="connsiteY17" fmla="*/ 317501 h 3742920"/>
              <a:gd name="connsiteX0" fmla="*/ 1270001 w 1361441"/>
              <a:gd name="connsiteY0" fmla="*/ 1142273 h 3742920"/>
              <a:gd name="connsiteX1" fmla="*/ 1270001 w 1361441"/>
              <a:gd name="connsiteY1" fmla="*/ 1824018 h 3742920"/>
              <a:gd name="connsiteX2" fmla="*/ 1270001 w 1361441"/>
              <a:gd name="connsiteY2" fmla="*/ 1876445 h 3742920"/>
              <a:gd name="connsiteX3" fmla="*/ 1270001 w 1361441"/>
              <a:gd name="connsiteY3" fmla="*/ 2600648 h 3742920"/>
              <a:gd name="connsiteX4" fmla="*/ 1270001 w 1361441"/>
              <a:gd name="connsiteY4" fmla="*/ 2648790 h 3742920"/>
              <a:gd name="connsiteX5" fmla="*/ 1270001 w 1361441"/>
              <a:gd name="connsiteY5" fmla="*/ 3425420 h 3742920"/>
              <a:gd name="connsiteX6" fmla="*/ 635000 w 1361441"/>
              <a:gd name="connsiteY6" fmla="*/ 3742920 h 3742920"/>
              <a:gd name="connsiteX7" fmla="*/ 0 w 1361441"/>
              <a:gd name="connsiteY7" fmla="*/ 3425420 h 3742920"/>
              <a:gd name="connsiteX8" fmla="*/ 0 w 1361441"/>
              <a:gd name="connsiteY8" fmla="*/ 2648790 h 3742920"/>
              <a:gd name="connsiteX9" fmla="*/ 0 w 1361441"/>
              <a:gd name="connsiteY9" fmla="*/ 2600648 h 3742920"/>
              <a:gd name="connsiteX10" fmla="*/ 0 w 1361441"/>
              <a:gd name="connsiteY10" fmla="*/ 1876445 h 3742920"/>
              <a:gd name="connsiteX11" fmla="*/ 0 w 1361441"/>
              <a:gd name="connsiteY11" fmla="*/ 1824018 h 3742920"/>
              <a:gd name="connsiteX12" fmla="*/ 0 w 1361441"/>
              <a:gd name="connsiteY12" fmla="*/ 1142273 h 3742920"/>
              <a:gd name="connsiteX13" fmla="*/ 0 w 1361441"/>
              <a:gd name="connsiteY13" fmla="*/ 1051673 h 3742920"/>
              <a:gd name="connsiteX14" fmla="*/ 0 w 1361441"/>
              <a:gd name="connsiteY14" fmla="*/ 317501 h 3742920"/>
              <a:gd name="connsiteX15" fmla="*/ 635000 w 1361441"/>
              <a:gd name="connsiteY15" fmla="*/ 0 h 3742920"/>
              <a:gd name="connsiteX16" fmla="*/ 1270001 w 1361441"/>
              <a:gd name="connsiteY16" fmla="*/ 317501 h 3742920"/>
              <a:gd name="connsiteX17" fmla="*/ 1270001 w 1361441"/>
              <a:gd name="connsiteY17" fmla="*/ 1051673 h 3742920"/>
              <a:gd name="connsiteX18" fmla="*/ 1361441 w 1361441"/>
              <a:gd name="connsiteY18" fmla="*/ 123371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142273 h 3742920"/>
              <a:gd name="connsiteX13" fmla="*/ 0 w 1270001"/>
              <a:gd name="connsiteY13" fmla="*/ 1051673 h 3742920"/>
              <a:gd name="connsiteX14" fmla="*/ 0 w 1270001"/>
              <a:gd name="connsiteY14" fmla="*/ 317501 h 3742920"/>
              <a:gd name="connsiteX15" fmla="*/ 635000 w 1270001"/>
              <a:gd name="connsiteY15" fmla="*/ 0 h 3742920"/>
              <a:gd name="connsiteX16" fmla="*/ 1270001 w 1270001"/>
              <a:gd name="connsiteY16" fmla="*/ 317501 h 3742920"/>
              <a:gd name="connsiteX17" fmla="*/ 1270001 w 1270001"/>
              <a:gd name="connsiteY17" fmla="*/ 105167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051673 h 3742920"/>
              <a:gd name="connsiteX13" fmla="*/ 0 w 1270001"/>
              <a:gd name="connsiteY13" fmla="*/ 317501 h 3742920"/>
              <a:gd name="connsiteX14" fmla="*/ 635000 w 1270001"/>
              <a:gd name="connsiteY14" fmla="*/ 0 h 3742920"/>
              <a:gd name="connsiteX15" fmla="*/ 1270001 w 1270001"/>
              <a:gd name="connsiteY15" fmla="*/ 317501 h 3742920"/>
              <a:gd name="connsiteX16" fmla="*/ 1270001 w 1270001"/>
              <a:gd name="connsiteY16" fmla="*/ 1051673 h 3742920"/>
              <a:gd name="connsiteX0" fmla="*/ 1270001 w 1270001"/>
              <a:gd name="connsiteY0" fmla="*/ 1824018 h 3742920"/>
              <a:gd name="connsiteX1" fmla="*/ 1270001 w 1270001"/>
              <a:gd name="connsiteY1" fmla="*/ 1876445 h 3742920"/>
              <a:gd name="connsiteX2" fmla="*/ 1270001 w 1270001"/>
              <a:gd name="connsiteY2" fmla="*/ 2600648 h 3742920"/>
              <a:gd name="connsiteX3" fmla="*/ 1270001 w 1270001"/>
              <a:gd name="connsiteY3" fmla="*/ 2648790 h 3742920"/>
              <a:gd name="connsiteX4" fmla="*/ 1270001 w 1270001"/>
              <a:gd name="connsiteY4" fmla="*/ 3425420 h 3742920"/>
              <a:gd name="connsiteX5" fmla="*/ 635000 w 1270001"/>
              <a:gd name="connsiteY5" fmla="*/ 3742920 h 3742920"/>
              <a:gd name="connsiteX6" fmla="*/ 0 w 1270001"/>
              <a:gd name="connsiteY6" fmla="*/ 3425420 h 3742920"/>
              <a:gd name="connsiteX7" fmla="*/ 0 w 1270001"/>
              <a:gd name="connsiteY7" fmla="*/ 2648790 h 3742920"/>
              <a:gd name="connsiteX8" fmla="*/ 0 w 1270001"/>
              <a:gd name="connsiteY8" fmla="*/ 2600648 h 3742920"/>
              <a:gd name="connsiteX9" fmla="*/ 0 w 1270001"/>
              <a:gd name="connsiteY9" fmla="*/ 1876445 h 3742920"/>
              <a:gd name="connsiteX10" fmla="*/ 0 w 1270001"/>
              <a:gd name="connsiteY10" fmla="*/ 1824018 h 3742920"/>
              <a:gd name="connsiteX11" fmla="*/ 0 w 1270001"/>
              <a:gd name="connsiteY11" fmla="*/ 1051673 h 3742920"/>
              <a:gd name="connsiteX12" fmla="*/ 0 w 1270001"/>
              <a:gd name="connsiteY12" fmla="*/ 317501 h 3742920"/>
              <a:gd name="connsiteX13" fmla="*/ 635000 w 1270001"/>
              <a:gd name="connsiteY13" fmla="*/ 0 h 3742920"/>
              <a:gd name="connsiteX14" fmla="*/ 1270001 w 1270001"/>
              <a:gd name="connsiteY14" fmla="*/ 317501 h 3742920"/>
              <a:gd name="connsiteX15" fmla="*/ 1270001 w 1270001"/>
              <a:gd name="connsiteY15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824018 h 3742920"/>
              <a:gd name="connsiteX10" fmla="*/ 0 w 1270001"/>
              <a:gd name="connsiteY10" fmla="*/ 1051673 h 3742920"/>
              <a:gd name="connsiteX11" fmla="*/ 0 w 1270001"/>
              <a:gd name="connsiteY11" fmla="*/ 317501 h 3742920"/>
              <a:gd name="connsiteX12" fmla="*/ 635000 w 1270001"/>
              <a:gd name="connsiteY12" fmla="*/ 0 h 3742920"/>
              <a:gd name="connsiteX13" fmla="*/ 1270001 w 1270001"/>
              <a:gd name="connsiteY13" fmla="*/ 317501 h 3742920"/>
              <a:gd name="connsiteX14" fmla="*/ 1270001 w 1270001"/>
              <a:gd name="connsiteY14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051673 h 3742920"/>
              <a:gd name="connsiteX10" fmla="*/ 0 w 1270001"/>
              <a:gd name="connsiteY10" fmla="*/ 317501 h 3742920"/>
              <a:gd name="connsiteX11" fmla="*/ 635000 w 1270001"/>
              <a:gd name="connsiteY11" fmla="*/ 0 h 3742920"/>
              <a:gd name="connsiteX12" fmla="*/ 1270001 w 1270001"/>
              <a:gd name="connsiteY12" fmla="*/ 317501 h 3742920"/>
              <a:gd name="connsiteX13" fmla="*/ 1270001 w 1270001"/>
              <a:gd name="connsiteY13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051673 h 3742920"/>
              <a:gd name="connsiteX9" fmla="*/ 0 w 1270001"/>
              <a:gd name="connsiteY9" fmla="*/ 317501 h 3742920"/>
              <a:gd name="connsiteX10" fmla="*/ 635000 w 1270001"/>
              <a:gd name="connsiteY10" fmla="*/ 0 h 3742920"/>
              <a:gd name="connsiteX11" fmla="*/ 1270001 w 1270001"/>
              <a:gd name="connsiteY11" fmla="*/ 317501 h 3742920"/>
              <a:gd name="connsiteX12" fmla="*/ 1270001 w 1270001"/>
              <a:gd name="connsiteY12" fmla="*/ 1051673 h 3742920"/>
              <a:gd name="connsiteX0" fmla="*/ 1271790 w 1271790"/>
              <a:gd name="connsiteY0" fmla="*/ 1876445 h 3742920"/>
              <a:gd name="connsiteX1" fmla="*/ 1271790 w 1271790"/>
              <a:gd name="connsiteY1" fmla="*/ 2600648 h 3742920"/>
              <a:gd name="connsiteX2" fmla="*/ 1271790 w 1271790"/>
              <a:gd name="connsiteY2" fmla="*/ 2648790 h 3742920"/>
              <a:gd name="connsiteX3" fmla="*/ 1271790 w 1271790"/>
              <a:gd name="connsiteY3" fmla="*/ 3425420 h 3742920"/>
              <a:gd name="connsiteX4" fmla="*/ 636789 w 1271790"/>
              <a:gd name="connsiteY4" fmla="*/ 3742920 h 3742920"/>
              <a:gd name="connsiteX5" fmla="*/ 1789 w 1271790"/>
              <a:gd name="connsiteY5" fmla="*/ 3425420 h 3742920"/>
              <a:gd name="connsiteX6" fmla="*/ 1789 w 1271790"/>
              <a:gd name="connsiteY6" fmla="*/ 2648790 h 3742920"/>
              <a:gd name="connsiteX7" fmla="*/ 1789 w 1271790"/>
              <a:gd name="connsiteY7" fmla="*/ 2600648 h 3742920"/>
              <a:gd name="connsiteX8" fmla="*/ 0 w 1271790"/>
              <a:gd name="connsiteY8" fmla="*/ 1976879 h 3742920"/>
              <a:gd name="connsiteX9" fmla="*/ 1789 w 1271790"/>
              <a:gd name="connsiteY9" fmla="*/ 1051673 h 3742920"/>
              <a:gd name="connsiteX10" fmla="*/ 1789 w 1271790"/>
              <a:gd name="connsiteY10" fmla="*/ 317501 h 3742920"/>
              <a:gd name="connsiteX11" fmla="*/ 636789 w 1271790"/>
              <a:gd name="connsiteY11" fmla="*/ 0 h 3742920"/>
              <a:gd name="connsiteX12" fmla="*/ 1271790 w 1271790"/>
              <a:gd name="connsiteY12" fmla="*/ 317501 h 3742920"/>
              <a:gd name="connsiteX13" fmla="*/ 1271790 w 1271790"/>
              <a:gd name="connsiteY13" fmla="*/ 1051673 h 3742920"/>
              <a:gd name="connsiteX0" fmla="*/ 1271869 w 1271869"/>
              <a:gd name="connsiteY0" fmla="*/ 1876445 h 3742920"/>
              <a:gd name="connsiteX1" fmla="*/ 1271869 w 1271869"/>
              <a:gd name="connsiteY1" fmla="*/ 2600648 h 3742920"/>
              <a:gd name="connsiteX2" fmla="*/ 1271869 w 1271869"/>
              <a:gd name="connsiteY2" fmla="*/ 2648790 h 3742920"/>
              <a:gd name="connsiteX3" fmla="*/ 1271869 w 1271869"/>
              <a:gd name="connsiteY3" fmla="*/ 3425420 h 3742920"/>
              <a:gd name="connsiteX4" fmla="*/ 636868 w 1271869"/>
              <a:gd name="connsiteY4" fmla="*/ 3742920 h 3742920"/>
              <a:gd name="connsiteX5" fmla="*/ 1868 w 1271869"/>
              <a:gd name="connsiteY5" fmla="*/ 3425420 h 3742920"/>
              <a:gd name="connsiteX6" fmla="*/ 1868 w 1271869"/>
              <a:gd name="connsiteY6" fmla="*/ 2648790 h 3742920"/>
              <a:gd name="connsiteX7" fmla="*/ 1868 w 1271869"/>
              <a:gd name="connsiteY7" fmla="*/ 2600648 h 3742920"/>
              <a:gd name="connsiteX8" fmla="*/ 79 w 1271869"/>
              <a:gd name="connsiteY8" fmla="*/ 1976879 h 3742920"/>
              <a:gd name="connsiteX9" fmla="*/ 1868 w 1271869"/>
              <a:gd name="connsiteY9" fmla="*/ 1051673 h 3742920"/>
              <a:gd name="connsiteX10" fmla="*/ 1868 w 1271869"/>
              <a:gd name="connsiteY10" fmla="*/ 317501 h 3742920"/>
              <a:gd name="connsiteX11" fmla="*/ 636868 w 1271869"/>
              <a:gd name="connsiteY11" fmla="*/ 0 h 3742920"/>
              <a:gd name="connsiteX12" fmla="*/ 1271869 w 1271869"/>
              <a:gd name="connsiteY12" fmla="*/ 317501 h 3742920"/>
              <a:gd name="connsiteX13" fmla="*/ 1271869 w 1271869"/>
              <a:gd name="connsiteY13" fmla="*/ 1051673 h 3742920"/>
              <a:gd name="connsiteX0" fmla="*/ 1271869 w 1271869"/>
              <a:gd name="connsiteY0" fmla="*/ 2600648 h 3742920"/>
              <a:gd name="connsiteX1" fmla="*/ 1271869 w 1271869"/>
              <a:gd name="connsiteY1" fmla="*/ 2648790 h 3742920"/>
              <a:gd name="connsiteX2" fmla="*/ 1271869 w 1271869"/>
              <a:gd name="connsiteY2" fmla="*/ 3425420 h 3742920"/>
              <a:gd name="connsiteX3" fmla="*/ 636868 w 1271869"/>
              <a:gd name="connsiteY3" fmla="*/ 3742920 h 3742920"/>
              <a:gd name="connsiteX4" fmla="*/ 1868 w 1271869"/>
              <a:gd name="connsiteY4" fmla="*/ 3425420 h 3742920"/>
              <a:gd name="connsiteX5" fmla="*/ 1868 w 1271869"/>
              <a:gd name="connsiteY5" fmla="*/ 2648790 h 3742920"/>
              <a:gd name="connsiteX6" fmla="*/ 1868 w 1271869"/>
              <a:gd name="connsiteY6" fmla="*/ 2600648 h 3742920"/>
              <a:gd name="connsiteX7" fmla="*/ 79 w 1271869"/>
              <a:gd name="connsiteY7" fmla="*/ 1976879 h 3742920"/>
              <a:gd name="connsiteX8" fmla="*/ 1868 w 1271869"/>
              <a:gd name="connsiteY8" fmla="*/ 1051673 h 3742920"/>
              <a:gd name="connsiteX9" fmla="*/ 1868 w 1271869"/>
              <a:gd name="connsiteY9" fmla="*/ 317501 h 3742920"/>
              <a:gd name="connsiteX10" fmla="*/ 636868 w 1271869"/>
              <a:gd name="connsiteY10" fmla="*/ 0 h 3742920"/>
              <a:gd name="connsiteX11" fmla="*/ 1271869 w 1271869"/>
              <a:gd name="connsiteY11" fmla="*/ 317501 h 3742920"/>
              <a:gd name="connsiteX12" fmla="*/ 1271869 w 1271869"/>
              <a:gd name="connsiteY12" fmla="*/ 1051673 h 3742920"/>
              <a:gd name="connsiteX0" fmla="*/ 1271869 w 1271869"/>
              <a:gd name="connsiteY0" fmla="*/ 2648790 h 3742920"/>
              <a:gd name="connsiteX1" fmla="*/ 1271869 w 1271869"/>
              <a:gd name="connsiteY1" fmla="*/ 3425420 h 3742920"/>
              <a:gd name="connsiteX2" fmla="*/ 636868 w 1271869"/>
              <a:gd name="connsiteY2" fmla="*/ 3742920 h 3742920"/>
              <a:gd name="connsiteX3" fmla="*/ 1868 w 1271869"/>
              <a:gd name="connsiteY3" fmla="*/ 3425420 h 3742920"/>
              <a:gd name="connsiteX4" fmla="*/ 1868 w 1271869"/>
              <a:gd name="connsiteY4" fmla="*/ 2648790 h 3742920"/>
              <a:gd name="connsiteX5" fmla="*/ 1868 w 1271869"/>
              <a:gd name="connsiteY5" fmla="*/ 2600648 h 3742920"/>
              <a:gd name="connsiteX6" fmla="*/ 79 w 1271869"/>
              <a:gd name="connsiteY6" fmla="*/ 1976879 h 3742920"/>
              <a:gd name="connsiteX7" fmla="*/ 1868 w 1271869"/>
              <a:gd name="connsiteY7" fmla="*/ 1051673 h 3742920"/>
              <a:gd name="connsiteX8" fmla="*/ 1868 w 1271869"/>
              <a:gd name="connsiteY8" fmla="*/ 317501 h 3742920"/>
              <a:gd name="connsiteX9" fmla="*/ 636868 w 1271869"/>
              <a:gd name="connsiteY9" fmla="*/ 0 h 3742920"/>
              <a:gd name="connsiteX10" fmla="*/ 1271869 w 1271869"/>
              <a:gd name="connsiteY10" fmla="*/ 317501 h 3742920"/>
              <a:gd name="connsiteX11" fmla="*/ 1271869 w 1271869"/>
              <a:gd name="connsiteY11" fmla="*/ 1051673 h 3742920"/>
              <a:gd name="connsiteX0" fmla="*/ 1271869 w 1271869"/>
              <a:gd name="connsiteY0" fmla="*/ 3425420 h 3742920"/>
              <a:gd name="connsiteX1" fmla="*/ 636868 w 1271869"/>
              <a:gd name="connsiteY1" fmla="*/ 3742920 h 3742920"/>
              <a:gd name="connsiteX2" fmla="*/ 1868 w 1271869"/>
              <a:gd name="connsiteY2" fmla="*/ 3425420 h 3742920"/>
              <a:gd name="connsiteX3" fmla="*/ 1868 w 1271869"/>
              <a:gd name="connsiteY3" fmla="*/ 2648790 h 3742920"/>
              <a:gd name="connsiteX4" fmla="*/ 1868 w 1271869"/>
              <a:gd name="connsiteY4" fmla="*/ 2600648 h 3742920"/>
              <a:gd name="connsiteX5" fmla="*/ 79 w 1271869"/>
              <a:gd name="connsiteY5" fmla="*/ 1976879 h 3742920"/>
              <a:gd name="connsiteX6" fmla="*/ 1868 w 1271869"/>
              <a:gd name="connsiteY6" fmla="*/ 1051673 h 3742920"/>
              <a:gd name="connsiteX7" fmla="*/ 1868 w 1271869"/>
              <a:gd name="connsiteY7" fmla="*/ 317501 h 3742920"/>
              <a:gd name="connsiteX8" fmla="*/ 636868 w 1271869"/>
              <a:gd name="connsiteY8" fmla="*/ 0 h 3742920"/>
              <a:gd name="connsiteX9" fmla="*/ 1271869 w 1271869"/>
              <a:gd name="connsiteY9" fmla="*/ 317501 h 3742920"/>
              <a:gd name="connsiteX10" fmla="*/ 1271869 w 1271869"/>
              <a:gd name="connsiteY10" fmla="*/ 1051673 h 3742920"/>
              <a:gd name="connsiteX0" fmla="*/ 1271869 w 1271869"/>
              <a:gd name="connsiteY0" fmla="*/ 3425420 h 3425420"/>
              <a:gd name="connsiteX1" fmla="*/ 1868 w 1271869"/>
              <a:gd name="connsiteY1" fmla="*/ 3425420 h 3425420"/>
              <a:gd name="connsiteX2" fmla="*/ 1868 w 1271869"/>
              <a:gd name="connsiteY2" fmla="*/ 2648790 h 3425420"/>
              <a:gd name="connsiteX3" fmla="*/ 1868 w 1271869"/>
              <a:gd name="connsiteY3" fmla="*/ 2600648 h 3425420"/>
              <a:gd name="connsiteX4" fmla="*/ 79 w 1271869"/>
              <a:gd name="connsiteY4" fmla="*/ 1976879 h 3425420"/>
              <a:gd name="connsiteX5" fmla="*/ 1868 w 1271869"/>
              <a:gd name="connsiteY5" fmla="*/ 1051673 h 3425420"/>
              <a:gd name="connsiteX6" fmla="*/ 1868 w 1271869"/>
              <a:gd name="connsiteY6" fmla="*/ 317501 h 3425420"/>
              <a:gd name="connsiteX7" fmla="*/ 636868 w 1271869"/>
              <a:gd name="connsiteY7" fmla="*/ 0 h 3425420"/>
              <a:gd name="connsiteX8" fmla="*/ 1271869 w 1271869"/>
              <a:gd name="connsiteY8" fmla="*/ 317501 h 3425420"/>
              <a:gd name="connsiteX9" fmla="*/ 1271869 w 1271869"/>
              <a:gd name="connsiteY9" fmla="*/ 1051673 h 3425420"/>
              <a:gd name="connsiteX0" fmla="*/ 1868 w 1271869"/>
              <a:gd name="connsiteY0" fmla="*/ 3425420 h 3425420"/>
              <a:gd name="connsiteX1" fmla="*/ 1868 w 1271869"/>
              <a:gd name="connsiteY1" fmla="*/ 2648790 h 3425420"/>
              <a:gd name="connsiteX2" fmla="*/ 1868 w 1271869"/>
              <a:gd name="connsiteY2" fmla="*/ 2600648 h 3425420"/>
              <a:gd name="connsiteX3" fmla="*/ 79 w 1271869"/>
              <a:gd name="connsiteY3" fmla="*/ 1976879 h 3425420"/>
              <a:gd name="connsiteX4" fmla="*/ 1868 w 1271869"/>
              <a:gd name="connsiteY4" fmla="*/ 1051673 h 3425420"/>
              <a:gd name="connsiteX5" fmla="*/ 1868 w 1271869"/>
              <a:gd name="connsiteY5" fmla="*/ 317501 h 3425420"/>
              <a:gd name="connsiteX6" fmla="*/ 636868 w 1271869"/>
              <a:gd name="connsiteY6" fmla="*/ 0 h 3425420"/>
              <a:gd name="connsiteX7" fmla="*/ 1271869 w 1271869"/>
              <a:gd name="connsiteY7" fmla="*/ 317501 h 3425420"/>
              <a:gd name="connsiteX8" fmla="*/ 1271869 w 1271869"/>
              <a:gd name="connsiteY8" fmla="*/ 1051673 h 3425420"/>
              <a:gd name="connsiteX0" fmla="*/ 1868 w 1271869"/>
              <a:gd name="connsiteY0" fmla="*/ 3425420 h 3425420"/>
              <a:gd name="connsiteX1" fmla="*/ 1868 w 1271869"/>
              <a:gd name="connsiteY1" fmla="*/ 2600648 h 3425420"/>
              <a:gd name="connsiteX2" fmla="*/ 79 w 1271869"/>
              <a:gd name="connsiteY2" fmla="*/ 1976879 h 3425420"/>
              <a:gd name="connsiteX3" fmla="*/ 1868 w 1271869"/>
              <a:gd name="connsiteY3" fmla="*/ 1051673 h 3425420"/>
              <a:gd name="connsiteX4" fmla="*/ 1868 w 1271869"/>
              <a:gd name="connsiteY4" fmla="*/ 317501 h 3425420"/>
              <a:gd name="connsiteX5" fmla="*/ 636868 w 1271869"/>
              <a:gd name="connsiteY5" fmla="*/ 0 h 3425420"/>
              <a:gd name="connsiteX6" fmla="*/ 1271869 w 1271869"/>
              <a:gd name="connsiteY6" fmla="*/ 317501 h 3425420"/>
              <a:gd name="connsiteX7" fmla="*/ 1271869 w 1271869"/>
              <a:gd name="connsiteY7" fmla="*/ 1051673 h 3425420"/>
              <a:gd name="connsiteX0" fmla="*/ 1868 w 1271869"/>
              <a:gd name="connsiteY0" fmla="*/ 2600648 h 2600648"/>
              <a:gd name="connsiteX1" fmla="*/ 79 w 1271869"/>
              <a:gd name="connsiteY1" fmla="*/ 1976879 h 2600648"/>
              <a:gd name="connsiteX2" fmla="*/ 1868 w 1271869"/>
              <a:gd name="connsiteY2" fmla="*/ 1051673 h 2600648"/>
              <a:gd name="connsiteX3" fmla="*/ 1868 w 1271869"/>
              <a:gd name="connsiteY3" fmla="*/ 317501 h 2600648"/>
              <a:gd name="connsiteX4" fmla="*/ 636868 w 1271869"/>
              <a:gd name="connsiteY4" fmla="*/ 0 h 2600648"/>
              <a:gd name="connsiteX5" fmla="*/ 1271869 w 1271869"/>
              <a:gd name="connsiteY5" fmla="*/ 317501 h 2600648"/>
              <a:gd name="connsiteX6" fmla="*/ 1271869 w 1271869"/>
              <a:gd name="connsiteY6" fmla="*/ 1051673 h 2600648"/>
              <a:gd name="connsiteX0" fmla="*/ 0 w 1271790"/>
              <a:gd name="connsiteY0" fmla="*/ 1976879 h 1976879"/>
              <a:gd name="connsiteX1" fmla="*/ 1789 w 1271790"/>
              <a:gd name="connsiteY1" fmla="*/ 1051673 h 1976879"/>
              <a:gd name="connsiteX2" fmla="*/ 1789 w 1271790"/>
              <a:gd name="connsiteY2" fmla="*/ 317501 h 1976879"/>
              <a:gd name="connsiteX3" fmla="*/ 636789 w 1271790"/>
              <a:gd name="connsiteY3" fmla="*/ 0 h 1976879"/>
              <a:gd name="connsiteX4" fmla="*/ 1271790 w 1271790"/>
              <a:gd name="connsiteY4" fmla="*/ 317501 h 1976879"/>
              <a:gd name="connsiteX5" fmla="*/ 1271790 w 1271790"/>
              <a:gd name="connsiteY5" fmla="*/ 1051673 h 1976879"/>
              <a:gd name="connsiteX0" fmla="*/ 0 w 1270001"/>
              <a:gd name="connsiteY0" fmla="*/ 105167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70001 w 1270001"/>
              <a:gd name="connsiteY4" fmla="*/ 664323 h 75322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66826 w 1270001"/>
              <a:gd name="connsiteY4" fmla="*/ 750048 h 75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1" h="753223">
                <a:moveTo>
                  <a:pt x="0" y="753223"/>
                </a:moveTo>
                <a:lnTo>
                  <a:pt x="0" y="317501"/>
                </a:lnTo>
                <a:lnTo>
                  <a:pt x="635000" y="0"/>
                </a:lnTo>
                <a:lnTo>
                  <a:pt x="1270001" y="317501"/>
                </a:lnTo>
                <a:cubicBezTo>
                  <a:pt x="1268943" y="461683"/>
                  <a:pt x="1267884" y="605866"/>
                  <a:pt x="1266826" y="750048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>
              <a:ea typeface="方正兰亭黑简体" panose="02000000000000000000" pitchFamily="2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977744" y="44067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程序集设计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04168" y="5203500"/>
            <a:ext cx="16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INFORMATION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2778" y="5788275"/>
            <a:ext cx="0" cy="4344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/>
          <p:cNvSpPr txBox="1"/>
          <p:nvPr/>
        </p:nvSpPr>
        <p:spPr>
          <a:xfrm>
            <a:off x="3665899" y="943268"/>
            <a:ext cx="7495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、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C#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程序集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——Models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结构体打包整理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主要用于将程序中用到的数据结构、实体类等类进行打包，统一到一个程序集中，便于维护。考虑到与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entity framework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结构的兼容与集成，确保实体类能够正确映射到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MySQL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的数据表，使用了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.net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Standard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类库进行构建。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FBFFE7-9B11-2F76-91DB-769C4E071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4708" y="1897375"/>
            <a:ext cx="7707692" cy="470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1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450011" y="2318054"/>
            <a:ext cx="9741989" cy="3116374"/>
          </a:xfrm>
          <a:prstGeom prst="rect">
            <a:avLst/>
          </a:prstGeom>
          <a:pattFill prst="wdUpDiag">
            <a:fgClr>
              <a:srgbClr val="4F5261"/>
            </a:fgClr>
            <a:bgClr>
              <a:srgbClr val="E6E6E1"/>
            </a:bgClr>
          </a:patt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515" y="0"/>
            <a:ext cx="1852385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325509" y="5788275"/>
            <a:ext cx="1270001" cy="753223"/>
          </a:xfrm>
          <a:custGeom>
            <a:avLst/>
            <a:gdLst>
              <a:gd name="connsiteX0" fmla="*/ 635000 w 1270001"/>
              <a:gd name="connsiteY0" fmla="*/ 0 h 3742920"/>
              <a:gd name="connsiteX1" fmla="*/ 1270001 w 1270001"/>
              <a:gd name="connsiteY1" fmla="*/ 317501 h 3742920"/>
              <a:gd name="connsiteX2" fmla="*/ 1270001 w 1270001"/>
              <a:gd name="connsiteY2" fmla="*/ 1051673 h 3742920"/>
              <a:gd name="connsiteX3" fmla="*/ 1270001 w 1270001"/>
              <a:gd name="connsiteY3" fmla="*/ 1142273 h 3742920"/>
              <a:gd name="connsiteX4" fmla="*/ 1270001 w 1270001"/>
              <a:gd name="connsiteY4" fmla="*/ 1824018 h 3742920"/>
              <a:gd name="connsiteX5" fmla="*/ 1270001 w 1270001"/>
              <a:gd name="connsiteY5" fmla="*/ 1876445 h 3742920"/>
              <a:gd name="connsiteX6" fmla="*/ 1270001 w 1270001"/>
              <a:gd name="connsiteY6" fmla="*/ 2600648 h 3742920"/>
              <a:gd name="connsiteX7" fmla="*/ 1270001 w 1270001"/>
              <a:gd name="connsiteY7" fmla="*/ 2648790 h 3742920"/>
              <a:gd name="connsiteX8" fmla="*/ 1270001 w 1270001"/>
              <a:gd name="connsiteY8" fmla="*/ 3425420 h 3742920"/>
              <a:gd name="connsiteX9" fmla="*/ 635000 w 1270001"/>
              <a:gd name="connsiteY9" fmla="*/ 3742920 h 3742920"/>
              <a:gd name="connsiteX10" fmla="*/ 0 w 1270001"/>
              <a:gd name="connsiteY10" fmla="*/ 3425420 h 3742920"/>
              <a:gd name="connsiteX11" fmla="*/ 0 w 1270001"/>
              <a:gd name="connsiteY11" fmla="*/ 2648790 h 3742920"/>
              <a:gd name="connsiteX12" fmla="*/ 0 w 1270001"/>
              <a:gd name="connsiteY12" fmla="*/ 2600648 h 3742920"/>
              <a:gd name="connsiteX13" fmla="*/ 0 w 1270001"/>
              <a:gd name="connsiteY13" fmla="*/ 1876445 h 3742920"/>
              <a:gd name="connsiteX14" fmla="*/ 0 w 1270001"/>
              <a:gd name="connsiteY14" fmla="*/ 1824018 h 3742920"/>
              <a:gd name="connsiteX15" fmla="*/ 0 w 1270001"/>
              <a:gd name="connsiteY15" fmla="*/ 1142273 h 3742920"/>
              <a:gd name="connsiteX16" fmla="*/ 0 w 1270001"/>
              <a:gd name="connsiteY16" fmla="*/ 1051673 h 3742920"/>
              <a:gd name="connsiteX17" fmla="*/ 0 w 1270001"/>
              <a:gd name="connsiteY17" fmla="*/ 317501 h 3742920"/>
              <a:gd name="connsiteX0" fmla="*/ 1270001 w 1361441"/>
              <a:gd name="connsiteY0" fmla="*/ 1142273 h 3742920"/>
              <a:gd name="connsiteX1" fmla="*/ 1270001 w 1361441"/>
              <a:gd name="connsiteY1" fmla="*/ 1824018 h 3742920"/>
              <a:gd name="connsiteX2" fmla="*/ 1270001 w 1361441"/>
              <a:gd name="connsiteY2" fmla="*/ 1876445 h 3742920"/>
              <a:gd name="connsiteX3" fmla="*/ 1270001 w 1361441"/>
              <a:gd name="connsiteY3" fmla="*/ 2600648 h 3742920"/>
              <a:gd name="connsiteX4" fmla="*/ 1270001 w 1361441"/>
              <a:gd name="connsiteY4" fmla="*/ 2648790 h 3742920"/>
              <a:gd name="connsiteX5" fmla="*/ 1270001 w 1361441"/>
              <a:gd name="connsiteY5" fmla="*/ 3425420 h 3742920"/>
              <a:gd name="connsiteX6" fmla="*/ 635000 w 1361441"/>
              <a:gd name="connsiteY6" fmla="*/ 3742920 h 3742920"/>
              <a:gd name="connsiteX7" fmla="*/ 0 w 1361441"/>
              <a:gd name="connsiteY7" fmla="*/ 3425420 h 3742920"/>
              <a:gd name="connsiteX8" fmla="*/ 0 w 1361441"/>
              <a:gd name="connsiteY8" fmla="*/ 2648790 h 3742920"/>
              <a:gd name="connsiteX9" fmla="*/ 0 w 1361441"/>
              <a:gd name="connsiteY9" fmla="*/ 2600648 h 3742920"/>
              <a:gd name="connsiteX10" fmla="*/ 0 w 1361441"/>
              <a:gd name="connsiteY10" fmla="*/ 1876445 h 3742920"/>
              <a:gd name="connsiteX11" fmla="*/ 0 w 1361441"/>
              <a:gd name="connsiteY11" fmla="*/ 1824018 h 3742920"/>
              <a:gd name="connsiteX12" fmla="*/ 0 w 1361441"/>
              <a:gd name="connsiteY12" fmla="*/ 1142273 h 3742920"/>
              <a:gd name="connsiteX13" fmla="*/ 0 w 1361441"/>
              <a:gd name="connsiteY13" fmla="*/ 1051673 h 3742920"/>
              <a:gd name="connsiteX14" fmla="*/ 0 w 1361441"/>
              <a:gd name="connsiteY14" fmla="*/ 317501 h 3742920"/>
              <a:gd name="connsiteX15" fmla="*/ 635000 w 1361441"/>
              <a:gd name="connsiteY15" fmla="*/ 0 h 3742920"/>
              <a:gd name="connsiteX16" fmla="*/ 1270001 w 1361441"/>
              <a:gd name="connsiteY16" fmla="*/ 317501 h 3742920"/>
              <a:gd name="connsiteX17" fmla="*/ 1270001 w 1361441"/>
              <a:gd name="connsiteY17" fmla="*/ 1051673 h 3742920"/>
              <a:gd name="connsiteX18" fmla="*/ 1361441 w 1361441"/>
              <a:gd name="connsiteY18" fmla="*/ 123371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142273 h 3742920"/>
              <a:gd name="connsiteX13" fmla="*/ 0 w 1270001"/>
              <a:gd name="connsiteY13" fmla="*/ 1051673 h 3742920"/>
              <a:gd name="connsiteX14" fmla="*/ 0 w 1270001"/>
              <a:gd name="connsiteY14" fmla="*/ 317501 h 3742920"/>
              <a:gd name="connsiteX15" fmla="*/ 635000 w 1270001"/>
              <a:gd name="connsiteY15" fmla="*/ 0 h 3742920"/>
              <a:gd name="connsiteX16" fmla="*/ 1270001 w 1270001"/>
              <a:gd name="connsiteY16" fmla="*/ 317501 h 3742920"/>
              <a:gd name="connsiteX17" fmla="*/ 1270001 w 1270001"/>
              <a:gd name="connsiteY17" fmla="*/ 105167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051673 h 3742920"/>
              <a:gd name="connsiteX13" fmla="*/ 0 w 1270001"/>
              <a:gd name="connsiteY13" fmla="*/ 317501 h 3742920"/>
              <a:gd name="connsiteX14" fmla="*/ 635000 w 1270001"/>
              <a:gd name="connsiteY14" fmla="*/ 0 h 3742920"/>
              <a:gd name="connsiteX15" fmla="*/ 1270001 w 1270001"/>
              <a:gd name="connsiteY15" fmla="*/ 317501 h 3742920"/>
              <a:gd name="connsiteX16" fmla="*/ 1270001 w 1270001"/>
              <a:gd name="connsiteY16" fmla="*/ 1051673 h 3742920"/>
              <a:gd name="connsiteX0" fmla="*/ 1270001 w 1270001"/>
              <a:gd name="connsiteY0" fmla="*/ 1824018 h 3742920"/>
              <a:gd name="connsiteX1" fmla="*/ 1270001 w 1270001"/>
              <a:gd name="connsiteY1" fmla="*/ 1876445 h 3742920"/>
              <a:gd name="connsiteX2" fmla="*/ 1270001 w 1270001"/>
              <a:gd name="connsiteY2" fmla="*/ 2600648 h 3742920"/>
              <a:gd name="connsiteX3" fmla="*/ 1270001 w 1270001"/>
              <a:gd name="connsiteY3" fmla="*/ 2648790 h 3742920"/>
              <a:gd name="connsiteX4" fmla="*/ 1270001 w 1270001"/>
              <a:gd name="connsiteY4" fmla="*/ 3425420 h 3742920"/>
              <a:gd name="connsiteX5" fmla="*/ 635000 w 1270001"/>
              <a:gd name="connsiteY5" fmla="*/ 3742920 h 3742920"/>
              <a:gd name="connsiteX6" fmla="*/ 0 w 1270001"/>
              <a:gd name="connsiteY6" fmla="*/ 3425420 h 3742920"/>
              <a:gd name="connsiteX7" fmla="*/ 0 w 1270001"/>
              <a:gd name="connsiteY7" fmla="*/ 2648790 h 3742920"/>
              <a:gd name="connsiteX8" fmla="*/ 0 w 1270001"/>
              <a:gd name="connsiteY8" fmla="*/ 2600648 h 3742920"/>
              <a:gd name="connsiteX9" fmla="*/ 0 w 1270001"/>
              <a:gd name="connsiteY9" fmla="*/ 1876445 h 3742920"/>
              <a:gd name="connsiteX10" fmla="*/ 0 w 1270001"/>
              <a:gd name="connsiteY10" fmla="*/ 1824018 h 3742920"/>
              <a:gd name="connsiteX11" fmla="*/ 0 w 1270001"/>
              <a:gd name="connsiteY11" fmla="*/ 1051673 h 3742920"/>
              <a:gd name="connsiteX12" fmla="*/ 0 w 1270001"/>
              <a:gd name="connsiteY12" fmla="*/ 317501 h 3742920"/>
              <a:gd name="connsiteX13" fmla="*/ 635000 w 1270001"/>
              <a:gd name="connsiteY13" fmla="*/ 0 h 3742920"/>
              <a:gd name="connsiteX14" fmla="*/ 1270001 w 1270001"/>
              <a:gd name="connsiteY14" fmla="*/ 317501 h 3742920"/>
              <a:gd name="connsiteX15" fmla="*/ 1270001 w 1270001"/>
              <a:gd name="connsiteY15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824018 h 3742920"/>
              <a:gd name="connsiteX10" fmla="*/ 0 w 1270001"/>
              <a:gd name="connsiteY10" fmla="*/ 1051673 h 3742920"/>
              <a:gd name="connsiteX11" fmla="*/ 0 w 1270001"/>
              <a:gd name="connsiteY11" fmla="*/ 317501 h 3742920"/>
              <a:gd name="connsiteX12" fmla="*/ 635000 w 1270001"/>
              <a:gd name="connsiteY12" fmla="*/ 0 h 3742920"/>
              <a:gd name="connsiteX13" fmla="*/ 1270001 w 1270001"/>
              <a:gd name="connsiteY13" fmla="*/ 317501 h 3742920"/>
              <a:gd name="connsiteX14" fmla="*/ 1270001 w 1270001"/>
              <a:gd name="connsiteY14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051673 h 3742920"/>
              <a:gd name="connsiteX10" fmla="*/ 0 w 1270001"/>
              <a:gd name="connsiteY10" fmla="*/ 317501 h 3742920"/>
              <a:gd name="connsiteX11" fmla="*/ 635000 w 1270001"/>
              <a:gd name="connsiteY11" fmla="*/ 0 h 3742920"/>
              <a:gd name="connsiteX12" fmla="*/ 1270001 w 1270001"/>
              <a:gd name="connsiteY12" fmla="*/ 317501 h 3742920"/>
              <a:gd name="connsiteX13" fmla="*/ 1270001 w 1270001"/>
              <a:gd name="connsiteY13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051673 h 3742920"/>
              <a:gd name="connsiteX9" fmla="*/ 0 w 1270001"/>
              <a:gd name="connsiteY9" fmla="*/ 317501 h 3742920"/>
              <a:gd name="connsiteX10" fmla="*/ 635000 w 1270001"/>
              <a:gd name="connsiteY10" fmla="*/ 0 h 3742920"/>
              <a:gd name="connsiteX11" fmla="*/ 1270001 w 1270001"/>
              <a:gd name="connsiteY11" fmla="*/ 317501 h 3742920"/>
              <a:gd name="connsiteX12" fmla="*/ 1270001 w 1270001"/>
              <a:gd name="connsiteY12" fmla="*/ 1051673 h 3742920"/>
              <a:gd name="connsiteX0" fmla="*/ 1271790 w 1271790"/>
              <a:gd name="connsiteY0" fmla="*/ 1876445 h 3742920"/>
              <a:gd name="connsiteX1" fmla="*/ 1271790 w 1271790"/>
              <a:gd name="connsiteY1" fmla="*/ 2600648 h 3742920"/>
              <a:gd name="connsiteX2" fmla="*/ 1271790 w 1271790"/>
              <a:gd name="connsiteY2" fmla="*/ 2648790 h 3742920"/>
              <a:gd name="connsiteX3" fmla="*/ 1271790 w 1271790"/>
              <a:gd name="connsiteY3" fmla="*/ 3425420 h 3742920"/>
              <a:gd name="connsiteX4" fmla="*/ 636789 w 1271790"/>
              <a:gd name="connsiteY4" fmla="*/ 3742920 h 3742920"/>
              <a:gd name="connsiteX5" fmla="*/ 1789 w 1271790"/>
              <a:gd name="connsiteY5" fmla="*/ 3425420 h 3742920"/>
              <a:gd name="connsiteX6" fmla="*/ 1789 w 1271790"/>
              <a:gd name="connsiteY6" fmla="*/ 2648790 h 3742920"/>
              <a:gd name="connsiteX7" fmla="*/ 1789 w 1271790"/>
              <a:gd name="connsiteY7" fmla="*/ 2600648 h 3742920"/>
              <a:gd name="connsiteX8" fmla="*/ 0 w 1271790"/>
              <a:gd name="connsiteY8" fmla="*/ 1976879 h 3742920"/>
              <a:gd name="connsiteX9" fmla="*/ 1789 w 1271790"/>
              <a:gd name="connsiteY9" fmla="*/ 1051673 h 3742920"/>
              <a:gd name="connsiteX10" fmla="*/ 1789 w 1271790"/>
              <a:gd name="connsiteY10" fmla="*/ 317501 h 3742920"/>
              <a:gd name="connsiteX11" fmla="*/ 636789 w 1271790"/>
              <a:gd name="connsiteY11" fmla="*/ 0 h 3742920"/>
              <a:gd name="connsiteX12" fmla="*/ 1271790 w 1271790"/>
              <a:gd name="connsiteY12" fmla="*/ 317501 h 3742920"/>
              <a:gd name="connsiteX13" fmla="*/ 1271790 w 1271790"/>
              <a:gd name="connsiteY13" fmla="*/ 1051673 h 3742920"/>
              <a:gd name="connsiteX0" fmla="*/ 1271869 w 1271869"/>
              <a:gd name="connsiteY0" fmla="*/ 1876445 h 3742920"/>
              <a:gd name="connsiteX1" fmla="*/ 1271869 w 1271869"/>
              <a:gd name="connsiteY1" fmla="*/ 2600648 h 3742920"/>
              <a:gd name="connsiteX2" fmla="*/ 1271869 w 1271869"/>
              <a:gd name="connsiteY2" fmla="*/ 2648790 h 3742920"/>
              <a:gd name="connsiteX3" fmla="*/ 1271869 w 1271869"/>
              <a:gd name="connsiteY3" fmla="*/ 3425420 h 3742920"/>
              <a:gd name="connsiteX4" fmla="*/ 636868 w 1271869"/>
              <a:gd name="connsiteY4" fmla="*/ 3742920 h 3742920"/>
              <a:gd name="connsiteX5" fmla="*/ 1868 w 1271869"/>
              <a:gd name="connsiteY5" fmla="*/ 3425420 h 3742920"/>
              <a:gd name="connsiteX6" fmla="*/ 1868 w 1271869"/>
              <a:gd name="connsiteY6" fmla="*/ 2648790 h 3742920"/>
              <a:gd name="connsiteX7" fmla="*/ 1868 w 1271869"/>
              <a:gd name="connsiteY7" fmla="*/ 2600648 h 3742920"/>
              <a:gd name="connsiteX8" fmla="*/ 79 w 1271869"/>
              <a:gd name="connsiteY8" fmla="*/ 1976879 h 3742920"/>
              <a:gd name="connsiteX9" fmla="*/ 1868 w 1271869"/>
              <a:gd name="connsiteY9" fmla="*/ 1051673 h 3742920"/>
              <a:gd name="connsiteX10" fmla="*/ 1868 w 1271869"/>
              <a:gd name="connsiteY10" fmla="*/ 317501 h 3742920"/>
              <a:gd name="connsiteX11" fmla="*/ 636868 w 1271869"/>
              <a:gd name="connsiteY11" fmla="*/ 0 h 3742920"/>
              <a:gd name="connsiteX12" fmla="*/ 1271869 w 1271869"/>
              <a:gd name="connsiteY12" fmla="*/ 317501 h 3742920"/>
              <a:gd name="connsiteX13" fmla="*/ 1271869 w 1271869"/>
              <a:gd name="connsiteY13" fmla="*/ 1051673 h 3742920"/>
              <a:gd name="connsiteX0" fmla="*/ 1271869 w 1271869"/>
              <a:gd name="connsiteY0" fmla="*/ 2600648 h 3742920"/>
              <a:gd name="connsiteX1" fmla="*/ 1271869 w 1271869"/>
              <a:gd name="connsiteY1" fmla="*/ 2648790 h 3742920"/>
              <a:gd name="connsiteX2" fmla="*/ 1271869 w 1271869"/>
              <a:gd name="connsiteY2" fmla="*/ 3425420 h 3742920"/>
              <a:gd name="connsiteX3" fmla="*/ 636868 w 1271869"/>
              <a:gd name="connsiteY3" fmla="*/ 3742920 h 3742920"/>
              <a:gd name="connsiteX4" fmla="*/ 1868 w 1271869"/>
              <a:gd name="connsiteY4" fmla="*/ 3425420 h 3742920"/>
              <a:gd name="connsiteX5" fmla="*/ 1868 w 1271869"/>
              <a:gd name="connsiteY5" fmla="*/ 2648790 h 3742920"/>
              <a:gd name="connsiteX6" fmla="*/ 1868 w 1271869"/>
              <a:gd name="connsiteY6" fmla="*/ 2600648 h 3742920"/>
              <a:gd name="connsiteX7" fmla="*/ 79 w 1271869"/>
              <a:gd name="connsiteY7" fmla="*/ 1976879 h 3742920"/>
              <a:gd name="connsiteX8" fmla="*/ 1868 w 1271869"/>
              <a:gd name="connsiteY8" fmla="*/ 1051673 h 3742920"/>
              <a:gd name="connsiteX9" fmla="*/ 1868 w 1271869"/>
              <a:gd name="connsiteY9" fmla="*/ 317501 h 3742920"/>
              <a:gd name="connsiteX10" fmla="*/ 636868 w 1271869"/>
              <a:gd name="connsiteY10" fmla="*/ 0 h 3742920"/>
              <a:gd name="connsiteX11" fmla="*/ 1271869 w 1271869"/>
              <a:gd name="connsiteY11" fmla="*/ 317501 h 3742920"/>
              <a:gd name="connsiteX12" fmla="*/ 1271869 w 1271869"/>
              <a:gd name="connsiteY12" fmla="*/ 1051673 h 3742920"/>
              <a:gd name="connsiteX0" fmla="*/ 1271869 w 1271869"/>
              <a:gd name="connsiteY0" fmla="*/ 2648790 h 3742920"/>
              <a:gd name="connsiteX1" fmla="*/ 1271869 w 1271869"/>
              <a:gd name="connsiteY1" fmla="*/ 3425420 h 3742920"/>
              <a:gd name="connsiteX2" fmla="*/ 636868 w 1271869"/>
              <a:gd name="connsiteY2" fmla="*/ 3742920 h 3742920"/>
              <a:gd name="connsiteX3" fmla="*/ 1868 w 1271869"/>
              <a:gd name="connsiteY3" fmla="*/ 3425420 h 3742920"/>
              <a:gd name="connsiteX4" fmla="*/ 1868 w 1271869"/>
              <a:gd name="connsiteY4" fmla="*/ 2648790 h 3742920"/>
              <a:gd name="connsiteX5" fmla="*/ 1868 w 1271869"/>
              <a:gd name="connsiteY5" fmla="*/ 2600648 h 3742920"/>
              <a:gd name="connsiteX6" fmla="*/ 79 w 1271869"/>
              <a:gd name="connsiteY6" fmla="*/ 1976879 h 3742920"/>
              <a:gd name="connsiteX7" fmla="*/ 1868 w 1271869"/>
              <a:gd name="connsiteY7" fmla="*/ 1051673 h 3742920"/>
              <a:gd name="connsiteX8" fmla="*/ 1868 w 1271869"/>
              <a:gd name="connsiteY8" fmla="*/ 317501 h 3742920"/>
              <a:gd name="connsiteX9" fmla="*/ 636868 w 1271869"/>
              <a:gd name="connsiteY9" fmla="*/ 0 h 3742920"/>
              <a:gd name="connsiteX10" fmla="*/ 1271869 w 1271869"/>
              <a:gd name="connsiteY10" fmla="*/ 317501 h 3742920"/>
              <a:gd name="connsiteX11" fmla="*/ 1271869 w 1271869"/>
              <a:gd name="connsiteY11" fmla="*/ 1051673 h 3742920"/>
              <a:gd name="connsiteX0" fmla="*/ 1271869 w 1271869"/>
              <a:gd name="connsiteY0" fmla="*/ 3425420 h 3742920"/>
              <a:gd name="connsiteX1" fmla="*/ 636868 w 1271869"/>
              <a:gd name="connsiteY1" fmla="*/ 3742920 h 3742920"/>
              <a:gd name="connsiteX2" fmla="*/ 1868 w 1271869"/>
              <a:gd name="connsiteY2" fmla="*/ 3425420 h 3742920"/>
              <a:gd name="connsiteX3" fmla="*/ 1868 w 1271869"/>
              <a:gd name="connsiteY3" fmla="*/ 2648790 h 3742920"/>
              <a:gd name="connsiteX4" fmla="*/ 1868 w 1271869"/>
              <a:gd name="connsiteY4" fmla="*/ 2600648 h 3742920"/>
              <a:gd name="connsiteX5" fmla="*/ 79 w 1271869"/>
              <a:gd name="connsiteY5" fmla="*/ 1976879 h 3742920"/>
              <a:gd name="connsiteX6" fmla="*/ 1868 w 1271869"/>
              <a:gd name="connsiteY6" fmla="*/ 1051673 h 3742920"/>
              <a:gd name="connsiteX7" fmla="*/ 1868 w 1271869"/>
              <a:gd name="connsiteY7" fmla="*/ 317501 h 3742920"/>
              <a:gd name="connsiteX8" fmla="*/ 636868 w 1271869"/>
              <a:gd name="connsiteY8" fmla="*/ 0 h 3742920"/>
              <a:gd name="connsiteX9" fmla="*/ 1271869 w 1271869"/>
              <a:gd name="connsiteY9" fmla="*/ 317501 h 3742920"/>
              <a:gd name="connsiteX10" fmla="*/ 1271869 w 1271869"/>
              <a:gd name="connsiteY10" fmla="*/ 1051673 h 3742920"/>
              <a:gd name="connsiteX0" fmla="*/ 1271869 w 1271869"/>
              <a:gd name="connsiteY0" fmla="*/ 3425420 h 3425420"/>
              <a:gd name="connsiteX1" fmla="*/ 1868 w 1271869"/>
              <a:gd name="connsiteY1" fmla="*/ 3425420 h 3425420"/>
              <a:gd name="connsiteX2" fmla="*/ 1868 w 1271869"/>
              <a:gd name="connsiteY2" fmla="*/ 2648790 h 3425420"/>
              <a:gd name="connsiteX3" fmla="*/ 1868 w 1271869"/>
              <a:gd name="connsiteY3" fmla="*/ 2600648 h 3425420"/>
              <a:gd name="connsiteX4" fmla="*/ 79 w 1271869"/>
              <a:gd name="connsiteY4" fmla="*/ 1976879 h 3425420"/>
              <a:gd name="connsiteX5" fmla="*/ 1868 w 1271869"/>
              <a:gd name="connsiteY5" fmla="*/ 1051673 h 3425420"/>
              <a:gd name="connsiteX6" fmla="*/ 1868 w 1271869"/>
              <a:gd name="connsiteY6" fmla="*/ 317501 h 3425420"/>
              <a:gd name="connsiteX7" fmla="*/ 636868 w 1271869"/>
              <a:gd name="connsiteY7" fmla="*/ 0 h 3425420"/>
              <a:gd name="connsiteX8" fmla="*/ 1271869 w 1271869"/>
              <a:gd name="connsiteY8" fmla="*/ 317501 h 3425420"/>
              <a:gd name="connsiteX9" fmla="*/ 1271869 w 1271869"/>
              <a:gd name="connsiteY9" fmla="*/ 1051673 h 3425420"/>
              <a:gd name="connsiteX0" fmla="*/ 1868 w 1271869"/>
              <a:gd name="connsiteY0" fmla="*/ 3425420 h 3425420"/>
              <a:gd name="connsiteX1" fmla="*/ 1868 w 1271869"/>
              <a:gd name="connsiteY1" fmla="*/ 2648790 h 3425420"/>
              <a:gd name="connsiteX2" fmla="*/ 1868 w 1271869"/>
              <a:gd name="connsiteY2" fmla="*/ 2600648 h 3425420"/>
              <a:gd name="connsiteX3" fmla="*/ 79 w 1271869"/>
              <a:gd name="connsiteY3" fmla="*/ 1976879 h 3425420"/>
              <a:gd name="connsiteX4" fmla="*/ 1868 w 1271869"/>
              <a:gd name="connsiteY4" fmla="*/ 1051673 h 3425420"/>
              <a:gd name="connsiteX5" fmla="*/ 1868 w 1271869"/>
              <a:gd name="connsiteY5" fmla="*/ 317501 h 3425420"/>
              <a:gd name="connsiteX6" fmla="*/ 636868 w 1271869"/>
              <a:gd name="connsiteY6" fmla="*/ 0 h 3425420"/>
              <a:gd name="connsiteX7" fmla="*/ 1271869 w 1271869"/>
              <a:gd name="connsiteY7" fmla="*/ 317501 h 3425420"/>
              <a:gd name="connsiteX8" fmla="*/ 1271869 w 1271869"/>
              <a:gd name="connsiteY8" fmla="*/ 1051673 h 3425420"/>
              <a:gd name="connsiteX0" fmla="*/ 1868 w 1271869"/>
              <a:gd name="connsiteY0" fmla="*/ 3425420 h 3425420"/>
              <a:gd name="connsiteX1" fmla="*/ 1868 w 1271869"/>
              <a:gd name="connsiteY1" fmla="*/ 2600648 h 3425420"/>
              <a:gd name="connsiteX2" fmla="*/ 79 w 1271869"/>
              <a:gd name="connsiteY2" fmla="*/ 1976879 h 3425420"/>
              <a:gd name="connsiteX3" fmla="*/ 1868 w 1271869"/>
              <a:gd name="connsiteY3" fmla="*/ 1051673 h 3425420"/>
              <a:gd name="connsiteX4" fmla="*/ 1868 w 1271869"/>
              <a:gd name="connsiteY4" fmla="*/ 317501 h 3425420"/>
              <a:gd name="connsiteX5" fmla="*/ 636868 w 1271869"/>
              <a:gd name="connsiteY5" fmla="*/ 0 h 3425420"/>
              <a:gd name="connsiteX6" fmla="*/ 1271869 w 1271869"/>
              <a:gd name="connsiteY6" fmla="*/ 317501 h 3425420"/>
              <a:gd name="connsiteX7" fmla="*/ 1271869 w 1271869"/>
              <a:gd name="connsiteY7" fmla="*/ 1051673 h 3425420"/>
              <a:gd name="connsiteX0" fmla="*/ 1868 w 1271869"/>
              <a:gd name="connsiteY0" fmla="*/ 2600648 h 2600648"/>
              <a:gd name="connsiteX1" fmla="*/ 79 w 1271869"/>
              <a:gd name="connsiteY1" fmla="*/ 1976879 h 2600648"/>
              <a:gd name="connsiteX2" fmla="*/ 1868 w 1271869"/>
              <a:gd name="connsiteY2" fmla="*/ 1051673 h 2600648"/>
              <a:gd name="connsiteX3" fmla="*/ 1868 w 1271869"/>
              <a:gd name="connsiteY3" fmla="*/ 317501 h 2600648"/>
              <a:gd name="connsiteX4" fmla="*/ 636868 w 1271869"/>
              <a:gd name="connsiteY4" fmla="*/ 0 h 2600648"/>
              <a:gd name="connsiteX5" fmla="*/ 1271869 w 1271869"/>
              <a:gd name="connsiteY5" fmla="*/ 317501 h 2600648"/>
              <a:gd name="connsiteX6" fmla="*/ 1271869 w 1271869"/>
              <a:gd name="connsiteY6" fmla="*/ 1051673 h 2600648"/>
              <a:gd name="connsiteX0" fmla="*/ 0 w 1271790"/>
              <a:gd name="connsiteY0" fmla="*/ 1976879 h 1976879"/>
              <a:gd name="connsiteX1" fmla="*/ 1789 w 1271790"/>
              <a:gd name="connsiteY1" fmla="*/ 1051673 h 1976879"/>
              <a:gd name="connsiteX2" fmla="*/ 1789 w 1271790"/>
              <a:gd name="connsiteY2" fmla="*/ 317501 h 1976879"/>
              <a:gd name="connsiteX3" fmla="*/ 636789 w 1271790"/>
              <a:gd name="connsiteY3" fmla="*/ 0 h 1976879"/>
              <a:gd name="connsiteX4" fmla="*/ 1271790 w 1271790"/>
              <a:gd name="connsiteY4" fmla="*/ 317501 h 1976879"/>
              <a:gd name="connsiteX5" fmla="*/ 1271790 w 1271790"/>
              <a:gd name="connsiteY5" fmla="*/ 1051673 h 1976879"/>
              <a:gd name="connsiteX0" fmla="*/ 0 w 1270001"/>
              <a:gd name="connsiteY0" fmla="*/ 105167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70001 w 1270001"/>
              <a:gd name="connsiteY4" fmla="*/ 664323 h 75322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66826 w 1270001"/>
              <a:gd name="connsiteY4" fmla="*/ 750048 h 75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1" h="753223">
                <a:moveTo>
                  <a:pt x="0" y="753223"/>
                </a:moveTo>
                <a:lnTo>
                  <a:pt x="0" y="317501"/>
                </a:lnTo>
                <a:lnTo>
                  <a:pt x="635000" y="0"/>
                </a:lnTo>
                <a:lnTo>
                  <a:pt x="1270001" y="317501"/>
                </a:lnTo>
                <a:cubicBezTo>
                  <a:pt x="1268943" y="461683"/>
                  <a:pt x="1267884" y="605866"/>
                  <a:pt x="1266826" y="750048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>
              <a:ea typeface="方正兰亭黑简体" panose="02000000000000000000" pitchFamily="2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977744" y="44067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程序集设计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04168" y="5203500"/>
            <a:ext cx="16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INFORMATION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2778" y="5788275"/>
            <a:ext cx="0" cy="4344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/>
          <p:cNvSpPr txBox="1"/>
          <p:nvPr/>
        </p:nvSpPr>
        <p:spPr>
          <a:xfrm>
            <a:off x="3665899" y="943268"/>
            <a:ext cx="7495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、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C#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程序集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——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新闻数据爬虫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使用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HttpClient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包提供的网络请求服务，根据网页的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Xpath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结构，编写网络爬虫，尝试从上海市房屋管理局官网获取到最新的各区政策动态，以为用户提供更为精准的建议。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使用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.Net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Framework 4.7.2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ACFA83-8A14-8331-1674-E1C66B098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5899" y="1857855"/>
            <a:ext cx="7687900" cy="46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450011" y="2318054"/>
            <a:ext cx="9741989" cy="3116374"/>
          </a:xfrm>
          <a:prstGeom prst="rect">
            <a:avLst/>
          </a:prstGeom>
          <a:pattFill prst="wdUpDiag">
            <a:fgClr>
              <a:srgbClr val="4F5261"/>
            </a:fgClr>
            <a:bgClr>
              <a:srgbClr val="E6E6E1"/>
            </a:bgClr>
          </a:patt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515" y="0"/>
            <a:ext cx="1852385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325509" y="5788275"/>
            <a:ext cx="1270001" cy="753223"/>
          </a:xfrm>
          <a:custGeom>
            <a:avLst/>
            <a:gdLst>
              <a:gd name="connsiteX0" fmla="*/ 635000 w 1270001"/>
              <a:gd name="connsiteY0" fmla="*/ 0 h 3742920"/>
              <a:gd name="connsiteX1" fmla="*/ 1270001 w 1270001"/>
              <a:gd name="connsiteY1" fmla="*/ 317501 h 3742920"/>
              <a:gd name="connsiteX2" fmla="*/ 1270001 w 1270001"/>
              <a:gd name="connsiteY2" fmla="*/ 1051673 h 3742920"/>
              <a:gd name="connsiteX3" fmla="*/ 1270001 w 1270001"/>
              <a:gd name="connsiteY3" fmla="*/ 1142273 h 3742920"/>
              <a:gd name="connsiteX4" fmla="*/ 1270001 w 1270001"/>
              <a:gd name="connsiteY4" fmla="*/ 1824018 h 3742920"/>
              <a:gd name="connsiteX5" fmla="*/ 1270001 w 1270001"/>
              <a:gd name="connsiteY5" fmla="*/ 1876445 h 3742920"/>
              <a:gd name="connsiteX6" fmla="*/ 1270001 w 1270001"/>
              <a:gd name="connsiteY6" fmla="*/ 2600648 h 3742920"/>
              <a:gd name="connsiteX7" fmla="*/ 1270001 w 1270001"/>
              <a:gd name="connsiteY7" fmla="*/ 2648790 h 3742920"/>
              <a:gd name="connsiteX8" fmla="*/ 1270001 w 1270001"/>
              <a:gd name="connsiteY8" fmla="*/ 3425420 h 3742920"/>
              <a:gd name="connsiteX9" fmla="*/ 635000 w 1270001"/>
              <a:gd name="connsiteY9" fmla="*/ 3742920 h 3742920"/>
              <a:gd name="connsiteX10" fmla="*/ 0 w 1270001"/>
              <a:gd name="connsiteY10" fmla="*/ 3425420 h 3742920"/>
              <a:gd name="connsiteX11" fmla="*/ 0 w 1270001"/>
              <a:gd name="connsiteY11" fmla="*/ 2648790 h 3742920"/>
              <a:gd name="connsiteX12" fmla="*/ 0 w 1270001"/>
              <a:gd name="connsiteY12" fmla="*/ 2600648 h 3742920"/>
              <a:gd name="connsiteX13" fmla="*/ 0 w 1270001"/>
              <a:gd name="connsiteY13" fmla="*/ 1876445 h 3742920"/>
              <a:gd name="connsiteX14" fmla="*/ 0 w 1270001"/>
              <a:gd name="connsiteY14" fmla="*/ 1824018 h 3742920"/>
              <a:gd name="connsiteX15" fmla="*/ 0 w 1270001"/>
              <a:gd name="connsiteY15" fmla="*/ 1142273 h 3742920"/>
              <a:gd name="connsiteX16" fmla="*/ 0 w 1270001"/>
              <a:gd name="connsiteY16" fmla="*/ 1051673 h 3742920"/>
              <a:gd name="connsiteX17" fmla="*/ 0 w 1270001"/>
              <a:gd name="connsiteY17" fmla="*/ 317501 h 3742920"/>
              <a:gd name="connsiteX0" fmla="*/ 1270001 w 1361441"/>
              <a:gd name="connsiteY0" fmla="*/ 1142273 h 3742920"/>
              <a:gd name="connsiteX1" fmla="*/ 1270001 w 1361441"/>
              <a:gd name="connsiteY1" fmla="*/ 1824018 h 3742920"/>
              <a:gd name="connsiteX2" fmla="*/ 1270001 w 1361441"/>
              <a:gd name="connsiteY2" fmla="*/ 1876445 h 3742920"/>
              <a:gd name="connsiteX3" fmla="*/ 1270001 w 1361441"/>
              <a:gd name="connsiteY3" fmla="*/ 2600648 h 3742920"/>
              <a:gd name="connsiteX4" fmla="*/ 1270001 w 1361441"/>
              <a:gd name="connsiteY4" fmla="*/ 2648790 h 3742920"/>
              <a:gd name="connsiteX5" fmla="*/ 1270001 w 1361441"/>
              <a:gd name="connsiteY5" fmla="*/ 3425420 h 3742920"/>
              <a:gd name="connsiteX6" fmla="*/ 635000 w 1361441"/>
              <a:gd name="connsiteY6" fmla="*/ 3742920 h 3742920"/>
              <a:gd name="connsiteX7" fmla="*/ 0 w 1361441"/>
              <a:gd name="connsiteY7" fmla="*/ 3425420 h 3742920"/>
              <a:gd name="connsiteX8" fmla="*/ 0 w 1361441"/>
              <a:gd name="connsiteY8" fmla="*/ 2648790 h 3742920"/>
              <a:gd name="connsiteX9" fmla="*/ 0 w 1361441"/>
              <a:gd name="connsiteY9" fmla="*/ 2600648 h 3742920"/>
              <a:gd name="connsiteX10" fmla="*/ 0 w 1361441"/>
              <a:gd name="connsiteY10" fmla="*/ 1876445 h 3742920"/>
              <a:gd name="connsiteX11" fmla="*/ 0 w 1361441"/>
              <a:gd name="connsiteY11" fmla="*/ 1824018 h 3742920"/>
              <a:gd name="connsiteX12" fmla="*/ 0 w 1361441"/>
              <a:gd name="connsiteY12" fmla="*/ 1142273 h 3742920"/>
              <a:gd name="connsiteX13" fmla="*/ 0 w 1361441"/>
              <a:gd name="connsiteY13" fmla="*/ 1051673 h 3742920"/>
              <a:gd name="connsiteX14" fmla="*/ 0 w 1361441"/>
              <a:gd name="connsiteY14" fmla="*/ 317501 h 3742920"/>
              <a:gd name="connsiteX15" fmla="*/ 635000 w 1361441"/>
              <a:gd name="connsiteY15" fmla="*/ 0 h 3742920"/>
              <a:gd name="connsiteX16" fmla="*/ 1270001 w 1361441"/>
              <a:gd name="connsiteY16" fmla="*/ 317501 h 3742920"/>
              <a:gd name="connsiteX17" fmla="*/ 1270001 w 1361441"/>
              <a:gd name="connsiteY17" fmla="*/ 1051673 h 3742920"/>
              <a:gd name="connsiteX18" fmla="*/ 1361441 w 1361441"/>
              <a:gd name="connsiteY18" fmla="*/ 123371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142273 h 3742920"/>
              <a:gd name="connsiteX13" fmla="*/ 0 w 1270001"/>
              <a:gd name="connsiteY13" fmla="*/ 1051673 h 3742920"/>
              <a:gd name="connsiteX14" fmla="*/ 0 w 1270001"/>
              <a:gd name="connsiteY14" fmla="*/ 317501 h 3742920"/>
              <a:gd name="connsiteX15" fmla="*/ 635000 w 1270001"/>
              <a:gd name="connsiteY15" fmla="*/ 0 h 3742920"/>
              <a:gd name="connsiteX16" fmla="*/ 1270001 w 1270001"/>
              <a:gd name="connsiteY16" fmla="*/ 317501 h 3742920"/>
              <a:gd name="connsiteX17" fmla="*/ 1270001 w 1270001"/>
              <a:gd name="connsiteY17" fmla="*/ 105167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051673 h 3742920"/>
              <a:gd name="connsiteX13" fmla="*/ 0 w 1270001"/>
              <a:gd name="connsiteY13" fmla="*/ 317501 h 3742920"/>
              <a:gd name="connsiteX14" fmla="*/ 635000 w 1270001"/>
              <a:gd name="connsiteY14" fmla="*/ 0 h 3742920"/>
              <a:gd name="connsiteX15" fmla="*/ 1270001 w 1270001"/>
              <a:gd name="connsiteY15" fmla="*/ 317501 h 3742920"/>
              <a:gd name="connsiteX16" fmla="*/ 1270001 w 1270001"/>
              <a:gd name="connsiteY16" fmla="*/ 1051673 h 3742920"/>
              <a:gd name="connsiteX0" fmla="*/ 1270001 w 1270001"/>
              <a:gd name="connsiteY0" fmla="*/ 1824018 h 3742920"/>
              <a:gd name="connsiteX1" fmla="*/ 1270001 w 1270001"/>
              <a:gd name="connsiteY1" fmla="*/ 1876445 h 3742920"/>
              <a:gd name="connsiteX2" fmla="*/ 1270001 w 1270001"/>
              <a:gd name="connsiteY2" fmla="*/ 2600648 h 3742920"/>
              <a:gd name="connsiteX3" fmla="*/ 1270001 w 1270001"/>
              <a:gd name="connsiteY3" fmla="*/ 2648790 h 3742920"/>
              <a:gd name="connsiteX4" fmla="*/ 1270001 w 1270001"/>
              <a:gd name="connsiteY4" fmla="*/ 3425420 h 3742920"/>
              <a:gd name="connsiteX5" fmla="*/ 635000 w 1270001"/>
              <a:gd name="connsiteY5" fmla="*/ 3742920 h 3742920"/>
              <a:gd name="connsiteX6" fmla="*/ 0 w 1270001"/>
              <a:gd name="connsiteY6" fmla="*/ 3425420 h 3742920"/>
              <a:gd name="connsiteX7" fmla="*/ 0 w 1270001"/>
              <a:gd name="connsiteY7" fmla="*/ 2648790 h 3742920"/>
              <a:gd name="connsiteX8" fmla="*/ 0 w 1270001"/>
              <a:gd name="connsiteY8" fmla="*/ 2600648 h 3742920"/>
              <a:gd name="connsiteX9" fmla="*/ 0 w 1270001"/>
              <a:gd name="connsiteY9" fmla="*/ 1876445 h 3742920"/>
              <a:gd name="connsiteX10" fmla="*/ 0 w 1270001"/>
              <a:gd name="connsiteY10" fmla="*/ 1824018 h 3742920"/>
              <a:gd name="connsiteX11" fmla="*/ 0 w 1270001"/>
              <a:gd name="connsiteY11" fmla="*/ 1051673 h 3742920"/>
              <a:gd name="connsiteX12" fmla="*/ 0 w 1270001"/>
              <a:gd name="connsiteY12" fmla="*/ 317501 h 3742920"/>
              <a:gd name="connsiteX13" fmla="*/ 635000 w 1270001"/>
              <a:gd name="connsiteY13" fmla="*/ 0 h 3742920"/>
              <a:gd name="connsiteX14" fmla="*/ 1270001 w 1270001"/>
              <a:gd name="connsiteY14" fmla="*/ 317501 h 3742920"/>
              <a:gd name="connsiteX15" fmla="*/ 1270001 w 1270001"/>
              <a:gd name="connsiteY15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824018 h 3742920"/>
              <a:gd name="connsiteX10" fmla="*/ 0 w 1270001"/>
              <a:gd name="connsiteY10" fmla="*/ 1051673 h 3742920"/>
              <a:gd name="connsiteX11" fmla="*/ 0 w 1270001"/>
              <a:gd name="connsiteY11" fmla="*/ 317501 h 3742920"/>
              <a:gd name="connsiteX12" fmla="*/ 635000 w 1270001"/>
              <a:gd name="connsiteY12" fmla="*/ 0 h 3742920"/>
              <a:gd name="connsiteX13" fmla="*/ 1270001 w 1270001"/>
              <a:gd name="connsiteY13" fmla="*/ 317501 h 3742920"/>
              <a:gd name="connsiteX14" fmla="*/ 1270001 w 1270001"/>
              <a:gd name="connsiteY14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051673 h 3742920"/>
              <a:gd name="connsiteX10" fmla="*/ 0 w 1270001"/>
              <a:gd name="connsiteY10" fmla="*/ 317501 h 3742920"/>
              <a:gd name="connsiteX11" fmla="*/ 635000 w 1270001"/>
              <a:gd name="connsiteY11" fmla="*/ 0 h 3742920"/>
              <a:gd name="connsiteX12" fmla="*/ 1270001 w 1270001"/>
              <a:gd name="connsiteY12" fmla="*/ 317501 h 3742920"/>
              <a:gd name="connsiteX13" fmla="*/ 1270001 w 1270001"/>
              <a:gd name="connsiteY13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051673 h 3742920"/>
              <a:gd name="connsiteX9" fmla="*/ 0 w 1270001"/>
              <a:gd name="connsiteY9" fmla="*/ 317501 h 3742920"/>
              <a:gd name="connsiteX10" fmla="*/ 635000 w 1270001"/>
              <a:gd name="connsiteY10" fmla="*/ 0 h 3742920"/>
              <a:gd name="connsiteX11" fmla="*/ 1270001 w 1270001"/>
              <a:gd name="connsiteY11" fmla="*/ 317501 h 3742920"/>
              <a:gd name="connsiteX12" fmla="*/ 1270001 w 1270001"/>
              <a:gd name="connsiteY12" fmla="*/ 1051673 h 3742920"/>
              <a:gd name="connsiteX0" fmla="*/ 1271790 w 1271790"/>
              <a:gd name="connsiteY0" fmla="*/ 1876445 h 3742920"/>
              <a:gd name="connsiteX1" fmla="*/ 1271790 w 1271790"/>
              <a:gd name="connsiteY1" fmla="*/ 2600648 h 3742920"/>
              <a:gd name="connsiteX2" fmla="*/ 1271790 w 1271790"/>
              <a:gd name="connsiteY2" fmla="*/ 2648790 h 3742920"/>
              <a:gd name="connsiteX3" fmla="*/ 1271790 w 1271790"/>
              <a:gd name="connsiteY3" fmla="*/ 3425420 h 3742920"/>
              <a:gd name="connsiteX4" fmla="*/ 636789 w 1271790"/>
              <a:gd name="connsiteY4" fmla="*/ 3742920 h 3742920"/>
              <a:gd name="connsiteX5" fmla="*/ 1789 w 1271790"/>
              <a:gd name="connsiteY5" fmla="*/ 3425420 h 3742920"/>
              <a:gd name="connsiteX6" fmla="*/ 1789 w 1271790"/>
              <a:gd name="connsiteY6" fmla="*/ 2648790 h 3742920"/>
              <a:gd name="connsiteX7" fmla="*/ 1789 w 1271790"/>
              <a:gd name="connsiteY7" fmla="*/ 2600648 h 3742920"/>
              <a:gd name="connsiteX8" fmla="*/ 0 w 1271790"/>
              <a:gd name="connsiteY8" fmla="*/ 1976879 h 3742920"/>
              <a:gd name="connsiteX9" fmla="*/ 1789 w 1271790"/>
              <a:gd name="connsiteY9" fmla="*/ 1051673 h 3742920"/>
              <a:gd name="connsiteX10" fmla="*/ 1789 w 1271790"/>
              <a:gd name="connsiteY10" fmla="*/ 317501 h 3742920"/>
              <a:gd name="connsiteX11" fmla="*/ 636789 w 1271790"/>
              <a:gd name="connsiteY11" fmla="*/ 0 h 3742920"/>
              <a:gd name="connsiteX12" fmla="*/ 1271790 w 1271790"/>
              <a:gd name="connsiteY12" fmla="*/ 317501 h 3742920"/>
              <a:gd name="connsiteX13" fmla="*/ 1271790 w 1271790"/>
              <a:gd name="connsiteY13" fmla="*/ 1051673 h 3742920"/>
              <a:gd name="connsiteX0" fmla="*/ 1271869 w 1271869"/>
              <a:gd name="connsiteY0" fmla="*/ 1876445 h 3742920"/>
              <a:gd name="connsiteX1" fmla="*/ 1271869 w 1271869"/>
              <a:gd name="connsiteY1" fmla="*/ 2600648 h 3742920"/>
              <a:gd name="connsiteX2" fmla="*/ 1271869 w 1271869"/>
              <a:gd name="connsiteY2" fmla="*/ 2648790 h 3742920"/>
              <a:gd name="connsiteX3" fmla="*/ 1271869 w 1271869"/>
              <a:gd name="connsiteY3" fmla="*/ 3425420 h 3742920"/>
              <a:gd name="connsiteX4" fmla="*/ 636868 w 1271869"/>
              <a:gd name="connsiteY4" fmla="*/ 3742920 h 3742920"/>
              <a:gd name="connsiteX5" fmla="*/ 1868 w 1271869"/>
              <a:gd name="connsiteY5" fmla="*/ 3425420 h 3742920"/>
              <a:gd name="connsiteX6" fmla="*/ 1868 w 1271869"/>
              <a:gd name="connsiteY6" fmla="*/ 2648790 h 3742920"/>
              <a:gd name="connsiteX7" fmla="*/ 1868 w 1271869"/>
              <a:gd name="connsiteY7" fmla="*/ 2600648 h 3742920"/>
              <a:gd name="connsiteX8" fmla="*/ 79 w 1271869"/>
              <a:gd name="connsiteY8" fmla="*/ 1976879 h 3742920"/>
              <a:gd name="connsiteX9" fmla="*/ 1868 w 1271869"/>
              <a:gd name="connsiteY9" fmla="*/ 1051673 h 3742920"/>
              <a:gd name="connsiteX10" fmla="*/ 1868 w 1271869"/>
              <a:gd name="connsiteY10" fmla="*/ 317501 h 3742920"/>
              <a:gd name="connsiteX11" fmla="*/ 636868 w 1271869"/>
              <a:gd name="connsiteY11" fmla="*/ 0 h 3742920"/>
              <a:gd name="connsiteX12" fmla="*/ 1271869 w 1271869"/>
              <a:gd name="connsiteY12" fmla="*/ 317501 h 3742920"/>
              <a:gd name="connsiteX13" fmla="*/ 1271869 w 1271869"/>
              <a:gd name="connsiteY13" fmla="*/ 1051673 h 3742920"/>
              <a:gd name="connsiteX0" fmla="*/ 1271869 w 1271869"/>
              <a:gd name="connsiteY0" fmla="*/ 2600648 h 3742920"/>
              <a:gd name="connsiteX1" fmla="*/ 1271869 w 1271869"/>
              <a:gd name="connsiteY1" fmla="*/ 2648790 h 3742920"/>
              <a:gd name="connsiteX2" fmla="*/ 1271869 w 1271869"/>
              <a:gd name="connsiteY2" fmla="*/ 3425420 h 3742920"/>
              <a:gd name="connsiteX3" fmla="*/ 636868 w 1271869"/>
              <a:gd name="connsiteY3" fmla="*/ 3742920 h 3742920"/>
              <a:gd name="connsiteX4" fmla="*/ 1868 w 1271869"/>
              <a:gd name="connsiteY4" fmla="*/ 3425420 h 3742920"/>
              <a:gd name="connsiteX5" fmla="*/ 1868 w 1271869"/>
              <a:gd name="connsiteY5" fmla="*/ 2648790 h 3742920"/>
              <a:gd name="connsiteX6" fmla="*/ 1868 w 1271869"/>
              <a:gd name="connsiteY6" fmla="*/ 2600648 h 3742920"/>
              <a:gd name="connsiteX7" fmla="*/ 79 w 1271869"/>
              <a:gd name="connsiteY7" fmla="*/ 1976879 h 3742920"/>
              <a:gd name="connsiteX8" fmla="*/ 1868 w 1271869"/>
              <a:gd name="connsiteY8" fmla="*/ 1051673 h 3742920"/>
              <a:gd name="connsiteX9" fmla="*/ 1868 w 1271869"/>
              <a:gd name="connsiteY9" fmla="*/ 317501 h 3742920"/>
              <a:gd name="connsiteX10" fmla="*/ 636868 w 1271869"/>
              <a:gd name="connsiteY10" fmla="*/ 0 h 3742920"/>
              <a:gd name="connsiteX11" fmla="*/ 1271869 w 1271869"/>
              <a:gd name="connsiteY11" fmla="*/ 317501 h 3742920"/>
              <a:gd name="connsiteX12" fmla="*/ 1271869 w 1271869"/>
              <a:gd name="connsiteY12" fmla="*/ 1051673 h 3742920"/>
              <a:gd name="connsiteX0" fmla="*/ 1271869 w 1271869"/>
              <a:gd name="connsiteY0" fmla="*/ 2648790 h 3742920"/>
              <a:gd name="connsiteX1" fmla="*/ 1271869 w 1271869"/>
              <a:gd name="connsiteY1" fmla="*/ 3425420 h 3742920"/>
              <a:gd name="connsiteX2" fmla="*/ 636868 w 1271869"/>
              <a:gd name="connsiteY2" fmla="*/ 3742920 h 3742920"/>
              <a:gd name="connsiteX3" fmla="*/ 1868 w 1271869"/>
              <a:gd name="connsiteY3" fmla="*/ 3425420 h 3742920"/>
              <a:gd name="connsiteX4" fmla="*/ 1868 w 1271869"/>
              <a:gd name="connsiteY4" fmla="*/ 2648790 h 3742920"/>
              <a:gd name="connsiteX5" fmla="*/ 1868 w 1271869"/>
              <a:gd name="connsiteY5" fmla="*/ 2600648 h 3742920"/>
              <a:gd name="connsiteX6" fmla="*/ 79 w 1271869"/>
              <a:gd name="connsiteY6" fmla="*/ 1976879 h 3742920"/>
              <a:gd name="connsiteX7" fmla="*/ 1868 w 1271869"/>
              <a:gd name="connsiteY7" fmla="*/ 1051673 h 3742920"/>
              <a:gd name="connsiteX8" fmla="*/ 1868 w 1271869"/>
              <a:gd name="connsiteY8" fmla="*/ 317501 h 3742920"/>
              <a:gd name="connsiteX9" fmla="*/ 636868 w 1271869"/>
              <a:gd name="connsiteY9" fmla="*/ 0 h 3742920"/>
              <a:gd name="connsiteX10" fmla="*/ 1271869 w 1271869"/>
              <a:gd name="connsiteY10" fmla="*/ 317501 h 3742920"/>
              <a:gd name="connsiteX11" fmla="*/ 1271869 w 1271869"/>
              <a:gd name="connsiteY11" fmla="*/ 1051673 h 3742920"/>
              <a:gd name="connsiteX0" fmla="*/ 1271869 w 1271869"/>
              <a:gd name="connsiteY0" fmla="*/ 3425420 h 3742920"/>
              <a:gd name="connsiteX1" fmla="*/ 636868 w 1271869"/>
              <a:gd name="connsiteY1" fmla="*/ 3742920 h 3742920"/>
              <a:gd name="connsiteX2" fmla="*/ 1868 w 1271869"/>
              <a:gd name="connsiteY2" fmla="*/ 3425420 h 3742920"/>
              <a:gd name="connsiteX3" fmla="*/ 1868 w 1271869"/>
              <a:gd name="connsiteY3" fmla="*/ 2648790 h 3742920"/>
              <a:gd name="connsiteX4" fmla="*/ 1868 w 1271869"/>
              <a:gd name="connsiteY4" fmla="*/ 2600648 h 3742920"/>
              <a:gd name="connsiteX5" fmla="*/ 79 w 1271869"/>
              <a:gd name="connsiteY5" fmla="*/ 1976879 h 3742920"/>
              <a:gd name="connsiteX6" fmla="*/ 1868 w 1271869"/>
              <a:gd name="connsiteY6" fmla="*/ 1051673 h 3742920"/>
              <a:gd name="connsiteX7" fmla="*/ 1868 w 1271869"/>
              <a:gd name="connsiteY7" fmla="*/ 317501 h 3742920"/>
              <a:gd name="connsiteX8" fmla="*/ 636868 w 1271869"/>
              <a:gd name="connsiteY8" fmla="*/ 0 h 3742920"/>
              <a:gd name="connsiteX9" fmla="*/ 1271869 w 1271869"/>
              <a:gd name="connsiteY9" fmla="*/ 317501 h 3742920"/>
              <a:gd name="connsiteX10" fmla="*/ 1271869 w 1271869"/>
              <a:gd name="connsiteY10" fmla="*/ 1051673 h 3742920"/>
              <a:gd name="connsiteX0" fmla="*/ 1271869 w 1271869"/>
              <a:gd name="connsiteY0" fmla="*/ 3425420 h 3425420"/>
              <a:gd name="connsiteX1" fmla="*/ 1868 w 1271869"/>
              <a:gd name="connsiteY1" fmla="*/ 3425420 h 3425420"/>
              <a:gd name="connsiteX2" fmla="*/ 1868 w 1271869"/>
              <a:gd name="connsiteY2" fmla="*/ 2648790 h 3425420"/>
              <a:gd name="connsiteX3" fmla="*/ 1868 w 1271869"/>
              <a:gd name="connsiteY3" fmla="*/ 2600648 h 3425420"/>
              <a:gd name="connsiteX4" fmla="*/ 79 w 1271869"/>
              <a:gd name="connsiteY4" fmla="*/ 1976879 h 3425420"/>
              <a:gd name="connsiteX5" fmla="*/ 1868 w 1271869"/>
              <a:gd name="connsiteY5" fmla="*/ 1051673 h 3425420"/>
              <a:gd name="connsiteX6" fmla="*/ 1868 w 1271869"/>
              <a:gd name="connsiteY6" fmla="*/ 317501 h 3425420"/>
              <a:gd name="connsiteX7" fmla="*/ 636868 w 1271869"/>
              <a:gd name="connsiteY7" fmla="*/ 0 h 3425420"/>
              <a:gd name="connsiteX8" fmla="*/ 1271869 w 1271869"/>
              <a:gd name="connsiteY8" fmla="*/ 317501 h 3425420"/>
              <a:gd name="connsiteX9" fmla="*/ 1271869 w 1271869"/>
              <a:gd name="connsiteY9" fmla="*/ 1051673 h 3425420"/>
              <a:gd name="connsiteX0" fmla="*/ 1868 w 1271869"/>
              <a:gd name="connsiteY0" fmla="*/ 3425420 h 3425420"/>
              <a:gd name="connsiteX1" fmla="*/ 1868 w 1271869"/>
              <a:gd name="connsiteY1" fmla="*/ 2648790 h 3425420"/>
              <a:gd name="connsiteX2" fmla="*/ 1868 w 1271869"/>
              <a:gd name="connsiteY2" fmla="*/ 2600648 h 3425420"/>
              <a:gd name="connsiteX3" fmla="*/ 79 w 1271869"/>
              <a:gd name="connsiteY3" fmla="*/ 1976879 h 3425420"/>
              <a:gd name="connsiteX4" fmla="*/ 1868 w 1271869"/>
              <a:gd name="connsiteY4" fmla="*/ 1051673 h 3425420"/>
              <a:gd name="connsiteX5" fmla="*/ 1868 w 1271869"/>
              <a:gd name="connsiteY5" fmla="*/ 317501 h 3425420"/>
              <a:gd name="connsiteX6" fmla="*/ 636868 w 1271869"/>
              <a:gd name="connsiteY6" fmla="*/ 0 h 3425420"/>
              <a:gd name="connsiteX7" fmla="*/ 1271869 w 1271869"/>
              <a:gd name="connsiteY7" fmla="*/ 317501 h 3425420"/>
              <a:gd name="connsiteX8" fmla="*/ 1271869 w 1271869"/>
              <a:gd name="connsiteY8" fmla="*/ 1051673 h 3425420"/>
              <a:gd name="connsiteX0" fmla="*/ 1868 w 1271869"/>
              <a:gd name="connsiteY0" fmla="*/ 3425420 h 3425420"/>
              <a:gd name="connsiteX1" fmla="*/ 1868 w 1271869"/>
              <a:gd name="connsiteY1" fmla="*/ 2600648 h 3425420"/>
              <a:gd name="connsiteX2" fmla="*/ 79 w 1271869"/>
              <a:gd name="connsiteY2" fmla="*/ 1976879 h 3425420"/>
              <a:gd name="connsiteX3" fmla="*/ 1868 w 1271869"/>
              <a:gd name="connsiteY3" fmla="*/ 1051673 h 3425420"/>
              <a:gd name="connsiteX4" fmla="*/ 1868 w 1271869"/>
              <a:gd name="connsiteY4" fmla="*/ 317501 h 3425420"/>
              <a:gd name="connsiteX5" fmla="*/ 636868 w 1271869"/>
              <a:gd name="connsiteY5" fmla="*/ 0 h 3425420"/>
              <a:gd name="connsiteX6" fmla="*/ 1271869 w 1271869"/>
              <a:gd name="connsiteY6" fmla="*/ 317501 h 3425420"/>
              <a:gd name="connsiteX7" fmla="*/ 1271869 w 1271869"/>
              <a:gd name="connsiteY7" fmla="*/ 1051673 h 3425420"/>
              <a:gd name="connsiteX0" fmla="*/ 1868 w 1271869"/>
              <a:gd name="connsiteY0" fmla="*/ 2600648 h 2600648"/>
              <a:gd name="connsiteX1" fmla="*/ 79 w 1271869"/>
              <a:gd name="connsiteY1" fmla="*/ 1976879 h 2600648"/>
              <a:gd name="connsiteX2" fmla="*/ 1868 w 1271869"/>
              <a:gd name="connsiteY2" fmla="*/ 1051673 h 2600648"/>
              <a:gd name="connsiteX3" fmla="*/ 1868 w 1271869"/>
              <a:gd name="connsiteY3" fmla="*/ 317501 h 2600648"/>
              <a:gd name="connsiteX4" fmla="*/ 636868 w 1271869"/>
              <a:gd name="connsiteY4" fmla="*/ 0 h 2600648"/>
              <a:gd name="connsiteX5" fmla="*/ 1271869 w 1271869"/>
              <a:gd name="connsiteY5" fmla="*/ 317501 h 2600648"/>
              <a:gd name="connsiteX6" fmla="*/ 1271869 w 1271869"/>
              <a:gd name="connsiteY6" fmla="*/ 1051673 h 2600648"/>
              <a:gd name="connsiteX0" fmla="*/ 0 w 1271790"/>
              <a:gd name="connsiteY0" fmla="*/ 1976879 h 1976879"/>
              <a:gd name="connsiteX1" fmla="*/ 1789 w 1271790"/>
              <a:gd name="connsiteY1" fmla="*/ 1051673 h 1976879"/>
              <a:gd name="connsiteX2" fmla="*/ 1789 w 1271790"/>
              <a:gd name="connsiteY2" fmla="*/ 317501 h 1976879"/>
              <a:gd name="connsiteX3" fmla="*/ 636789 w 1271790"/>
              <a:gd name="connsiteY3" fmla="*/ 0 h 1976879"/>
              <a:gd name="connsiteX4" fmla="*/ 1271790 w 1271790"/>
              <a:gd name="connsiteY4" fmla="*/ 317501 h 1976879"/>
              <a:gd name="connsiteX5" fmla="*/ 1271790 w 1271790"/>
              <a:gd name="connsiteY5" fmla="*/ 1051673 h 1976879"/>
              <a:gd name="connsiteX0" fmla="*/ 0 w 1270001"/>
              <a:gd name="connsiteY0" fmla="*/ 105167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70001 w 1270001"/>
              <a:gd name="connsiteY4" fmla="*/ 664323 h 75322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66826 w 1270001"/>
              <a:gd name="connsiteY4" fmla="*/ 750048 h 75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1" h="753223">
                <a:moveTo>
                  <a:pt x="0" y="753223"/>
                </a:moveTo>
                <a:lnTo>
                  <a:pt x="0" y="317501"/>
                </a:lnTo>
                <a:lnTo>
                  <a:pt x="635000" y="0"/>
                </a:lnTo>
                <a:lnTo>
                  <a:pt x="1270001" y="317501"/>
                </a:lnTo>
                <a:cubicBezTo>
                  <a:pt x="1268943" y="461683"/>
                  <a:pt x="1267884" y="605866"/>
                  <a:pt x="1266826" y="750048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>
              <a:ea typeface="方正兰亭黑简体" panose="02000000000000000000" pitchFamily="2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977744" y="44067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程序集设计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04168" y="5203500"/>
            <a:ext cx="16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INFORMATION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2778" y="5788275"/>
            <a:ext cx="0" cy="4344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/>
          <p:cNvSpPr txBox="1"/>
          <p:nvPr/>
        </p:nvSpPr>
        <p:spPr>
          <a:xfrm>
            <a:off x="3665899" y="943268"/>
            <a:ext cx="7495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5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、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C#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程序集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——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设备位置获取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从前端的网络连接获取到当前设备的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IP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地址，发送给后端，再通过连接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ipinfo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服务来获取当前设备地址，以用于项目的附近搜索功能。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使用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.Net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Framework 4.7.2</a:t>
            </a:r>
          </a:p>
          <a:p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ACFA83-8A14-8331-1674-E1C66B0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742" y="1904644"/>
            <a:ext cx="7687900" cy="47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9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626149" y="659949"/>
            <a:ext cx="205216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endParaRPr lang="zh-CN" altLang="en-US" sz="239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 flipH="1">
            <a:off x="3958542" y="2545080"/>
            <a:ext cx="4144436" cy="1201001"/>
          </a:xfrm>
          <a:custGeom>
            <a:avLst/>
            <a:gdLst>
              <a:gd name="connsiteX0" fmla="*/ 4144436 w 4144436"/>
              <a:gd name="connsiteY0" fmla="*/ 0 h 1201001"/>
              <a:gd name="connsiteX1" fmla="*/ 2648085 w 4144436"/>
              <a:gd name="connsiteY1" fmla="*/ 0 h 1201001"/>
              <a:gd name="connsiteX2" fmla="*/ 2648085 w 4144436"/>
              <a:gd name="connsiteY2" fmla="*/ 1 h 1201001"/>
              <a:gd name="connsiteX3" fmla="*/ 1184502 w 4144436"/>
              <a:gd name="connsiteY3" fmla="*/ 1 h 1201001"/>
              <a:gd name="connsiteX4" fmla="*/ 0 w 4144436"/>
              <a:gd name="connsiteY4" fmla="*/ 1201001 h 1201001"/>
              <a:gd name="connsiteX5" fmla="*/ 2648085 w 4144436"/>
              <a:gd name="connsiteY5" fmla="*/ 1201001 h 1201001"/>
              <a:gd name="connsiteX6" fmla="*/ 2886179 w 4144436"/>
              <a:gd name="connsiteY6" fmla="*/ 1201001 h 1201001"/>
              <a:gd name="connsiteX7" fmla="*/ 4144436 w 4144436"/>
              <a:gd name="connsiteY7" fmla="*/ 1201001 h 12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4436" h="1201001">
                <a:moveTo>
                  <a:pt x="4144436" y="0"/>
                </a:moveTo>
                <a:lnTo>
                  <a:pt x="2648085" y="0"/>
                </a:lnTo>
                <a:lnTo>
                  <a:pt x="2648085" y="1"/>
                </a:lnTo>
                <a:lnTo>
                  <a:pt x="1184502" y="1"/>
                </a:lnTo>
                <a:lnTo>
                  <a:pt x="0" y="1201001"/>
                </a:lnTo>
                <a:lnTo>
                  <a:pt x="2648085" y="1201001"/>
                </a:lnTo>
                <a:lnTo>
                  <a:pt x="2886179" y="1201001"/>
                </a:lnTo>
                <a:lnTo>
                  <a:pt x="4144436" y="1201001"/>
                </a:lnTo>
                <a:close/>
              </a:path>
            </a:pathLst>
          </a:cu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方正兰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165755" y="2711890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项目界面与演示</a:t>
            </a:r>
          </a:p>
        </p:txBody>
      </p:sp>
      <p:sp>
        <p:nvSpPr>
          <p:cNvPr id="10" name="Rectangle 44"/>
          <p:cNvSpPr>
            <a:spLocks noChangeArrowheads="1"/>
          </p:cNvSpPr>
          <p:nvPr/>
        </p:nvSpPr>
        <p:spPr bwMode="auto">
          <a:xfrm>
            <a:off x="4498743" y="4447688"/>
            <a:ext cx="950898" cy="213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研究思路</a:t>
            </a:r>
          </a:p>
        </p:txBody>
      </p:sp>
      <p:sp>
        <p:nvSpPr>
          <p:cNvPr id="11" name="Rectangle 44"/>
          <p:cNvSpPr>
            <a:spLocks noChangeArrowheads="1"/>
          </p:cNvSpPr>
          <p:nvPr/>
        </p:nvSpPr>
        <p:spPr bwMode="auto">
          <a:xfrm>
            <a:off x="5593299" y="4453299"/>
            <a:ext cx="953622" cy="213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研究方法</a:t>
            </a:r>
          </a:p>
        </p:txBody>
      </p:sp>
      <p:sp>
        <p:nvSpPr>
          <p:cNvPr id="12" name="Rectangle 44"/>
          <p:cNvSpPr>
            <a:spLocks noChangeArrowheads="1"/>
          </p:cNvSpPr>
          <p:nvPr/>
        </p:nvSpPr>
        <p:spPr bwMode="auto">
          <a:xfrm>
            <a:off x="6692593" y="4461367"/>
            <a:ext cx="1169865" cy="213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方案可行性</a:t>
            </a:r>
          </a:p>
        </p:txBody>
      </p:sp>
    </p:spTree>
    <p:extLst>
      <p:ext uri="{BB962C8B-B14F-4D97-AF65-F5344CB8AC3E}">
        <p14:creationId xmlns:p14="http://schemas.microsoft.com/office/powerpoint/2010/main" val="101642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450011" y="2318054"/>
            <a:ext cx="9741989" cy="3116374"/>
          </a:xfrm>
          <a:prstGeom prst="rect">
            <a:avLst/>
          </a:prstGeom>
          <a:pattFill prst="wdUpDiag">
            <a:fgClr>
              <a:srgbClr val="4F5261"/>
            </a:fgClr>
            <a:bgClr>
              <a:srgbClr val="E6E6E1"/>
            </a:bgClr>
          </a:patt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515" y="0"/>
            <a:ext cx="1852385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325509" y="5788275"/>
            <a:ext cx="1270001" cy="753223"/>
          </a:xfrm>
          <a:custGeom>
            <a:avLst/>
            <a:gdLst>
              <a:gd name="connsiteX0" fmla="*/ 635000 w 1270001"/>
              <a:gd name="connsiteY0" fmla="*/ 0 h 3742920"/>
              <a:gd name="connsiteX1" fmla="*/ 1270001 w 1270001"/>
              <a:gd name="connsiteY1" fmla="*/ 317501 h 3742920"/>
              <a:gd name="connsiteX2" fmla="*/ 1270001 w 1270001"/>
              <a:gd name="connsiteY2" fmla="*/ 1051673 h 3742920"/>
              <a:gd name="connsiteX3" fmla="*/ 1270001 w 1270001"/>
              <a:gd name="connsiteY3" fmla="*/ 1142273 h 3742920"/>
              <a:gd name="connsiteX4" fmla="*/ 1270001 w 1270001"/>
              <a:gd name="connsiteY4" fmla="*/ 1824018 h 3742920"/>
              <a:gd name="connsiteX5" fmla="*/ 1270001 w 1270001"/>
              <a:gd name="connsiteY5" fmla="*/ 1876445 h 3742920"/>
              <a:gd name="connsiteX6" fmla="*/ 1270001 w 1270001"/>
              <a:gd name="connsiteY6" fmla="*/ 2600648 h 3742920"/>
              <a:gd name="connsiteX7" fmla="*/ 1270001 w 1270001"/>
              <a:gd name="connsiteY7" fmla="*/ 2648790 h 3742920"/>
              <a:gd name="connsiteX8" fmla="*/ 1270001 w 1270001"/>
              <a:gd name="connsiteY8" fmla="*/ 3425420 h 3742920"/>
              <a:gd name="connsiteX9" fmla="*/ 635000 w 1270001"/>
              <a:gd name="connsiteY9" fmla="*/ 3742920 h 3742920"/>
              <a:gd name="connsiteX10" fmla="*/ 0 w 1270001"/>
              <a:gd name="connsiteY10" fmla="*/ 3425420 h 3742920"/>
              <a:gd name="connsiteX11" fmla="*/ 0 w 1270001"/>
              <a:gd name="connsiteY11" fmla="*/ 2648790 h 3742920"/>
              <a:gd name="connsiteX12" fmla="*/ 0 w 1270001"/>
              <a:gd name="connsiteY12" fmla="*/ 2600648 h 3742920"/>
              <a:gd name="connsiteX13" fmla="*/ 0 w 1270001"/>
              <a:gd name="connsiteY13" fmla="*/ 1876445 h 3742920"/>
              <a:gd name="connsiteX14" fmla="*/ 0 w 1270001"/>
              <a:gd name="connsiteY14" fmla="*/ 1824018 h 3742920"/>
              <a:gd name="connsiteX15" fmla="*/ 0 w 1270001"/>
              <a:gd name="connsiteY15" fmla="*/ 1142273 h 3742920"/>
              <a:gd name="connsiteX16" fmla="*/ 0 w 1270001"/>
              <a:gd name="connsiteY16" fmla="*/ 1051673 h 3742920"/>
              <a:gd name="connsiteX17" fmla="*/ 0 w 1270001"/>
              <a:gd name="connsiteY17" fmla="*/ 317501 h 3742920"/>
              <a:gd name="connsiteX0" fmla="*/ 1270001 w 1361441"/>
              <a:gd name="connsiteY0" fmla="*/ 1142273 h 3742920"/>
              <a:gd name="connsiteX1" fmla="*/ 1270001 w 1361441"/>
              <a:gd name="connsiteY1" fmla="*/ 1824018 h 3742920"/>
              <a:gd name="connsiteX2" fmla="*/ 1270001 w 1361441"/>
              <a:gd name="connsiteY2" fmla="*/ 1876445 h 3742920"/>
              <a:gd name="connsiteX3" fmla="*/ 1270001 w 1361441"/>
              <a:gd name="connsiteY3" fmla="*/ 2600648 h 3742920"/>
              <a:gd name="connsiteX4" fmla="*/ 1270001 w 1361441"/>
              <a:gd name="connsiteY4" fmla="*/ 2648790 h 3742920"/>
              <a:gd name="connsiteX5" fmla="*/ 1270001 w 1361441"/>
              <a:gd name="connsiteY5" fmla="*/ 3425420 h 3742920"/>
              <a:gd name="connsiteX6" fmla="*/ 635000 w 1361441"/>
              <a:gd name="connsiteY6" fmla="*/ 3742920 h 3742920"/>
              <a:gd name="connsiteX7" fmla="*/ 0 w 1361441"/>
              <a:gd name="connsiteY7" fmla="*/ 3425420 h 3742920"/>
              <a:gd name="connsiteX8" fmla="*/ 0 w 1361441"/>
              <a:gd name="connsiteY8" fmla="*/ 2648790 h 3742920"/>
              <a:gd name="connsiteX9" fmla="*/ 0 w 1361441"/>
              <a:gd name="connsiteY9" fmla="*/ 2600648 h 3742920"/>
              <a:gd name="connsiteX10" fmla="*/ 0 w 1361441"/>
              <a:gd name="connsiteY10" fmla="*/ 1876445 h 3742920"/>
              <a:gd name="connsiteX11" fmla="*/ 0 w 1361441"/>
              <a:gd name="connsiteY11" fmla="*/ 1824018 h 3742920"/>
              <a:gd name="connsiteX12" fmla="*/ 0 w 1361441"/>
              <a:gd name="connsiteY12" fmla="*/ 1142273 h 3742920"/>
              <a:gd name="connsiteX13" fmla="*/ 0 w 1361441"/>
              <a:gd name="connsiteY13" fmla="*/ 1051673 h 3742920"/>
              <a:gd name="connsiteX14" fmla="*/ 0 w 1361441"/>
              <a:gd name="connsiteY14" fmla="*/ 317501 h 3742920"/>
              <a:gd name="connsiteX15" fmla="*/ 635000 w 1361441"/>
              <a:gd name="connsiteY15" fmla="*/ 0 h 3742920"/>
              <a:gd name="connsiteX16" fmla="*/ 1270001 w 1361441"/>
              <a:gd name="connsiteY16" fmla="*/ 317501 h 3742920"/>
              <a:gd name="connsiteX17" fmla="*/ 1270001 w 1361441"/>
              <a:gd name="connsiteY17" fmla="*/ 1051673 h 3742920"/>
              <a:gd name="connsiteX18" fmla="*/ 1361441 w 1361441"/>
              <a:gd name="connsiteY18" fmla="*/ 123371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142273 h 3742920"/>
              <a:gd name="connsiteX13" fmla="*/ 0 w 1270001"/>
              <a:gd name="connsiteY13" fmla="*/ 1051673 h 3742920"/>
              <a:gd name="connsiteX14" fmla="*/ 0 w 1270001"/>
              <a:gd name="connsiteY14" fmla="*/ 317501 h 3742920"/>
              <a:gd name="connsiteX15" fmla="*/ 635000 w 1270001"/>
              <a:gd name="connsiteY15" fmla="*/ 0 h 3742920"/>
              <a:gd name="connsiteX16" fmla="*/ 1270001 w 1270001"/>
              <a:gd name="connsiteY16" fmla="*/ 317501 h 3742920"/>
              <a:gd name="connsiteX17" fmla="*/ 1270001 w 1270001"/>
              <a:gd name="connsiteY17" fmla="*/ 105167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051673 h 3742920"/>
              <a:gd name="connsiteX13" fmla="*/ 0 w 1270001"/>
              <a:gd name="connsiteY13" fmla="*/ 317501 h 3742920"/>
              <a:gd name="connsiteX14" fmla="*/ 635000 w 1270001"/>
              <a:gd name="connsiteY14" fmla="*/ 0 h 3742920"/>
              <a:gd name="connsiteX15" fmla="*/ 1270001 w 1270001"/>
              <a:gd name="connsiteY15" fmla="*/ 317501 h 3742920"/>
              <a:gd name="connsiteX16" fmla="*/ 1270001 w 1270001"/>
              <a:gd name="connsiteY16" fmla="*/ 1051673 h 3742920"/>
              <a:gd name="connsiteX0" fmla="*/ 1270001 w 1270001"/>
              <a:gd name="connsiteY0" fmla="*/ 1824018 h 3742920"/>
              <a:gd name="connsiteX1" fmla="*/ 1270001 w 1270001"/>
              <a:gd name="connsiteY1" fmla="*/ 1876445 h 3742920"/>
              <a:gd name="connsiteX2" fmla="*/ 1270001 w 1270001"/>
              <a:gd name="connsiteY2" fmla="*/ 2600648 h 3742920"/>
              <a:gd name="connsiteX3" fmla="*/ 1270001 w 1270001"/>
              <a:gd name="connsiteY3" fmla="*/ 2648790 h 3742920"/>
              <a:gd name="connsiteX4" fmla="*/ 1270001 w 1270001"/>
              <a:gd name="connsiteY4" fmla="*/ 3425420 h 3742920"/>
              <a:gd name="connsiteX5" fmla="*/ 635000 w 1270001"/>
              <a:gd name="connsiteY5" fmla="*/ 3742920 h 3742920"/>
              <a:gd name="connsiteX6" fmla="*/ 0 w 1270001"/>
              <a:gd name="connsiteY6" fmla="*/ 3425420 h 3742920"/>
              <a:gd name="connsiteX7" fmla="*/ 0 w 1270001"/>
              <a:gd name="connsiteY7" fmla="*/ 2648790 h 3742920"/>
              <a:gd name="connsiteX8" fmla="*/ 0 w 1270001"/>
              <a:gd name="connsiteY8" fmla="*/ 2600648 h 3742920"/>
              <a:gd name="connsiteX9" fmla="*/ 0 w 1270001"/>
              <a:gd name="connsiteY9" fmla="*/ 1876445 h 3742920"/>
              <a:gd name="connsiteX10" fmla="*/ 0 w 1270001"/>
              <a:gd name="connsiteY10" fmla="*/ 1824018 h 3742920"/>
              <a:gd name="connsiteX11" fmla="*/ 0 w 1270001"/>
              <a:gd name="connsiteY11" fmla="*/ 1051673 h 3742920"/>
              <a:gd name="connsiteX12" fmla="*/ 0 w 1270001"/>
              <a:gd name="connsiteY12" fmla="*/ 317501 h 3742920"/>
              <a:gd name="connsiteX13" fmla="*/ 635000 w 1270001"/>
              <a:gd name="connsiteY13" fmla="*/ 0 h 3742920"/>
              <a:gd name="connsiteX14" fmla="*/ 1270001 w 1270001"/>
              <a:gd name="connsiteY14" fmla="*/ 317501 h 3742920"/>
              <a:gd name="connsiteX15" fmla="*/ 1270001 w 1270001"/>
              <a:gd name="connsiteY15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824018 h 3742920"/>
              <a:gd name="connsiteX10" fmla="*/ 0 w 1270001"/>
              <a:gd name="connsiteY10" fmla="*/ 1051673 h 3742920"/>
              <a:gd name="connsiteX11" fmla="*/ 0 w 1270001"/>
              <a:gd name="connsiteY11" fmla="*/ 317501 h 3742920"/>
              <a:gd name="connsiteX12" fmla="*/ 635000 w 1270001"/>
              <a:gd name="connsiteY12" fmla="*/ 0 h 3742920"/>
              <a:gd name="connsiteX13" fmla="*/ 1270001 w 1270001"/>
              <a:gd name="connsiteY13" fmla="*/ 317501 h 3742920"/>
              <a:gd name="connsiteX14" fmla="*/ 1270001 w 1270001"/>
              <a:gd name="connsiteY14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051673 h 3742920"/>
              <a:gd name="connsiteX10" fmla="*/ 0 w 1270001"/>
              <a:gd name="connsiteY10" fmla="*/ 317501 h 3742920"/>
              <a:gd name="connsiteX11" fmla="*/ 635000 w 1270001"/>
              <a:gd name="connsiteY11" fmla="*/ 0 h 3742920"/>
              <a:gd name="connsiteX12" fmla="*/ 1270001 w 1270001"/>
              <a:gd name="connsiteY12" fmla="*/ 317501 h 3742920"/>
              <a:gd name="connsiteX13" fmla="*/ 1270001 w 1270001"/>
              <a:gd name="connsiteY13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051673 h 3742920"/>
              <a:gd name="connsiteX9" fmla="*/ 0 w 1270001"/>
              <a:gd name="connsiteY9" fmla="*/ 317501 h 3742920"/>
              <a:gd name="connsiteX10" fmla="*/ 635000 w 1270001"/>
              <a:gd name="connsiteY10" fmla="*/ 0 h 3742920"/>
              <a:gd name="connsiteX11" fmla="*/ 1270001 w 1270001"/>
              <a:gd name="connsiteY11" fmla="*/ 317501 h 3742920"/>
              <a:gd name="connsiteX12" fmla="*/ 1270001 w 1270001"/>
              <a:gd name="connsiteY12" fmla="*/ 1051673 h 3742920"/>
              <a:gd name="connsiteX0" fmla="*/ 1271790 w 1271790"/>
              <a:gd name="connsiteY0" fmla="*/ 1876445 h 3742920"/>
              <a:gd name="connsiteX1" fmla="*/ 1271790 w 1271790"/>
              <a:gd name="connsiteY1" fmla="*/ 2600648 h 3742920"/>
              <a:gd name="connsiteX2" fmla="*/ 1271790 w 1271790"/>
              <a:gd name="connsiteY2" fmla="*/ 2648790 h 3742920"/>
              <a:gd name="connsiteX3" fmla="*/ 1271790 w 1271790"/>
              <a:gd name="connsiteY3" fmla="*/ 3425420 h 3742920"/>
              <a:gd name="connsiteX4" fmla="*/ 636789 w 1271790"/>
              <a:gd name="connsiteY4" fmla="*/ 3742920 h 3742920"/>
              <a:gd name="connsiteX5" fmla="*/ 1789 w 1271790"/>
              <a:gd name="connsiteY5" fmla="*/ 3425420 h 3742920"/>
              <a:gd name="connsiteX6" fmla="*/ 1789 w 1271790"/>
              <a:gd name="connsiteY6" fmla="*/ 2648790 h 3742920"/>
              <a:gd name="connsiteX7" fmla="*/ 1789 w 1271790"/>
              <a:gd name="connsiteY7" fmla="*/ 2600648 h 3742920"/>
              <a:gd name="connsiteX8" fmla="*/ 0 w 1271790"/>
              <a:gd name="connsiteY8" fmla="*/ 1976879 h 3742920"/>
              <a:gd name="connsiteX9" fmla="*/ 1789 w 1271790"/>
              <a:gd name="connsiteY9" fmla="*/ 1051673 h 3742920"/>
              <a:gd name="connsiteX10" fmla="*/ 1789 w 1271790"/>
              <a:gd name="connsiteY10" fmla="*/ 317501 h 3742920"/>
              <a:gd name="connsiteX11" fmla="*/ 636789 w 1271790"/>
              <a:gd name="connsiteY11" fmla="*/ 0 h 3742920"/>
              <a:gd name="connsiteX12" fmla="*/ 1271790 w 1271790"/>
              <a:gd name="connsiteY12" fmla="*/ 317501 h 3742920"/>
              <a:gd name="connsiteX13" fmla="*/ 1271790 w 1271790"/>
              <a:gd name="connsiteY13" fmla="*/ 1051673 h 3742920"/>
              <a:gd name="connsiteX0" fmla="*/ 1271869 w 1271869"/>
              <a:gd name="connsiteY0" fmla="*/ 1876445 h 3742920"/>
              <a:gd name="connsiteX1" fmla="*/ 1271869 w 1271869"/>
              <a:gd name="connsiteY1" fmla="*/ 2600648 h 3742920"/>
              <a:gd name="connsiteX2" fmla="*/ 1271869 w 1271869"/>
              <a:gd name="connsiteY2" fmla="*/ 2648790 h 3742920"/>
              <a:gd name="connsiteX3" fmla="*/ 1271869 w 1271869"/>
              <a:gd name="connsiteY3" fmla="*/ 3425420 h 3742920"/>
              <a:gd name="connsiteX4" fmla="*/ 636868 w 1271869"/>
              <a:gd name="connsiteY4" fmla="*/ 3742920 h 3742920"/>
              <a:gd name="connsiteX5" fmla="*/ 1868 w 1271869"/>
              <a:gd name="connsiteY5" fmla="*/ 3425420 h 3742920"/>
              <a:gd name="connsiteX6" fmla="*/ 1868 w 1271869"/>
              <a:gd name="connsiteY6" fmla="*/ 2648790 h 3742920"/>
              <a:gd name="connsiteX7" fmla="*/ 1868 w 1271869"/>
              <a:gd name="connsiteY7" fmla="*/ 2600648 h 3742920"/>
              <a:gd name="connsiteX8" fmla="*/ 79 w 1271869"/>
              <a:gd name="connsiteY8" fmla="*/ 1976879 h 3742920"/>
              <a:gd name="connsiteX9" fmla="*/ 1868 w 1271869"/>
              <a:gd name="connsiteY9" fmla="*/ 1051673 h 3742920"/>
              <a:gd name="connsiteX10" fmla="*/ 1868 w 1271869"/>
              <a:gd name="connsiteY10" fmla="*/ 317501 h 3742920"/>
              <a:gd name="connsiteX11" fmla="*/ 636868 w 1271869"/>
              <a:gd name="connsiteY11" fmla="*/ 0 h 3742920"/>
              <a:gd name="connsiteX12" fmla="*/ 1271869 w 1271869"/>
              <a:gd name="connsiteY12" fmla="*/ 317501 h 3742920"/>
              <a:gd name="connsiteX13" fmla="*/ 1271869 w 1271869"/>
              <a:gd name="connsiteY13" fmla="*/ 1051673 h 3742920"/>
              <a:gd name="connsiteX0" fmla="*/ 1271869 w 1271869"/>
              <a:gd name="connsiteY0" fmla="*/ 2600648 h 3742920"/>
              <a:gd name="connsiteX1" fmla="*/ 1271869 w 1271869"/>
              <a:gd name="connsiteY1" fmla="*/ 2648790 h 3742920"/>
              <a:gd name="connsiteX2" fmla="*/ 1271869 w 1271869"/>
              <a:gd name="connsiteY2" fmla="*/ 3425420 h 3742920"/>
              <a:gd name="connsiteX3" fmla="*/ 636868 w 1271869"/>
              <a:gd name="connsiteY3" fmla="*/ 3742920 h 3742920"/>
              <a:gd name="connsiteX4" fmla="*/ 1868 w 1271869"/>
              <a:gd name="connsiteY4" fmla="*/ 3425420 h 3742920"/>
              <a:gd name="connsiteX5" fmla="*/ 1868 w 1271869"/>
              <a:gd name="connsiteY5" fmla="*/ 2648790 h 3742920"/>
              <a:gd name="connsiteX6" fmla="*/ 1868 w 1271869"/>
              <a:gd name="connsiteY6" fmla="*/ 2600648 h 3742920"/>
              <a:gd name="connsiteX7" fmla="*/ 79 w 1271869"/>
              <a:gd name="connsiteY7" fmla="*/ 1976879 h 3742920"/>
              <a:gd name="connsiteX8" fmla="*/ 1868 w 1271869"/>
              <a:gd name="connsiteY8" fmla="*/ 1051673 h 3742920"/>
              <a:gd name="connsiteX9" fmla="*/ 1868 w 1271869"/>
              <a:gd name="connsiteY9" fmla="*/ 317501 h 3742920"/>
              <a:gd name="connsiteX10" fmla="*/ 636868 w 1271869"/>
              <a:gd name="connsiteY10" fmla="*/ 0 h 3742920"/>
              <a:gd name="connsiteX11" fmla="*/ 1271869 w 1271869"/>
              <a:gd name="connsiteY11" fmla="*/ 317501 h 3742920"/>
              <a:gd name="connsiteX12" fmla="*/ 1271869 w 1271869"/>
              <a:gd name="connsiteY12" fmla="*/ 1051673 h 3742920"/>
              <a:gd name="connsiteX0" fmla="*/ 1271869 w 1271869"/>
              <a:gd name="connsiteY0" fmla="*/ 2648790 h 3742920"/>
              <a:gd name="connsiteX1" fmla="*/ 1271869 w 1271869"/>
              <a:gd name="connsiteY1" fmla="*/ 3425420 h 3742920"/>
              <a:gd name="connsiteX2" fmla="*/ 636868 w 1271869"/>
              <a:gd name="connsiteY2" fmla="*/ 3742920 h 3742920"/>
              <a:gd name="connsiteX3" fmla="*/ 1868 w 1271869"/>
              <a:gd name="connsiteY3" fmla="*/ 3425420 h 3742920"/>
              <a:gd name="connsiteX4" fmla="*/ 1868 w 1271869"/>
              <a:gd name="connsiteY4" fmla="*/ 2648790 h 3742920"/>
              <a:gd name="connsiteX5" fmla="*/ 1868 w 1271869"/>
              <a:gd name="connsiteY5" fmla="*/ 2600648 h 3742920"/>
              <a:gd name="connsiteX6" fmla="*/ 79 w 1271869"/>
              <a:gd name="connsiteY6" fmla="*/ 1976879 h 3742920"/>
              <a:gd name="connsiteX7" fmla="*/ 1868 w 1271869"/>
              <a:gd name="connsiteY7" fmla="*/ 1051673 h 3742920"/>
              <a:gd name="connsiteX8" fmla="*/ 1868 w 1271869"/>
              <a:gd name="connsiteY8" fmla="*/ 317501 h 3742920"/>
              <a:gd name="connsiteX9" fmla="*/ 636868 w 1271869"/>
              <a:gd name="connsiteY9" fmla="*/ 0 h 3742920"/>
              <a:gd name="connsiteX10" fmla="*/ 1271869 w 1271869"/>
              <a:gd name="connsiteY10" fmla="*/ 317501 h 3742920"/>
              <a:gd name="connsiteX11" fmla="*/ 1271869 w 1271869"/>
              <a:gd name="connsiteY11" fmla="*/ 1051673 h 3742920"/>
              <a:gd name="connsiteX0" fmla="*/ 1271869 w 1271869"/>
              <a:gd name="connsiteY0" fmla="*/ 3425420 h 3742920"/>
              <a:gd name="connsiteX1" fmla="*/ 636868 w 1271869"/>
              <a:gd name="connsiteY1" fmla="*/ 3742920 h 3742920"/>
              <a:gd name="connsiteX2" fmla="*/ 1868 w 1271869"/>
              <a:gd name="connsiteY2" fmla="*/ 3425420 h 3742920"/>
              <a:gd name="connsiteX3" fmla="*/ 1868 w 1271869"/>
              <a:gd name="connsiteY3" fmla="*/ 2648790 h 3742920"/>
              <a:gd name="connsiteX4" fmla="*/ 1868 w 1271869"/>
              <a:gd name="connsiteY4" fmla="*/ 2600648 h 3742920"/>
              <a:gd name="connsiteX5" fmla="*/ 79 w 1271869"/>
              <a:gd name="connsiteY5" fmla="*/ 1976879 h 3742920"/>
              <a:gd name="connsiteX6" fmla="*/ 1868 w 1271869"/>
              <a:gd name="connsiteY6" fmla="*/ 1051673 h 3742920"/>
              <a:gd name="connsiteX7" fmla="*/ 1868 w 1271869"/>
              <a:gd name="connsiteY7" fmla="*/ 317501 h 3742920"/>
              <a:gd name="connsiteX8" fmla="*/ 636868 w 1271869"/>
              <a:gd name="connsiteY8" fmla="*/ 0 h 3742920"/>
              <a:gd name="connsiteX9" fmla="*/ 1271869 w 1271869"/>
              <a:gd name="connsiteY9" fmla="*/ 317501 h 3742920"/>
              <a:gd name="connsiteX10" fmla="*/ 1271869 w 1271869"/>
              <a:gd name="connsiteY10" fmla="*/ 1051673 h 3742920"/>
              <a:gd name="connsiteX0" fmla="*/ 1271869 w 1271869"/>
              <a:gd name="connsiteY0" fmla="*/ 3425420 h 3425420"/>
              <a:gd name="connsiteX1" fmla="*/ 1868 w 1271869"/>
              <a:gd name="connsiteY1" fmla="*/ 3425420 h 3425420"/>
              <a:gd name="connsiteX2" fmla="*/ 1868 w 1271869"/>
              <a:gd name="connsiteY2" fmla="*/ 2648790 h 3425420"/>
              <a:gd name="connsiteX3" fmla="*/ 1868 w 1271869"/>
              <a:gd name="connsiteY3" fmla="*/ 2600648 h 3425420"/>
              <a:gd name="connsiteX4" fmla="*/ 79 w 1271869"/>
              <a:gd name="connsiteY4" fmla="*/ 1976879 h 3425420"/>
              <a:gd name="connsiteX5" fmla="*/ 1868 w 1271869"/>
              <a:gd name="connsiteY5" fmla="*/ 1051673 h 3425420"/>
              <a:gd name="connsiteX6" fmla="*/ 1868 w 1271869"/>
              <a:gd name="connsiteY6" fmla="*/ 317501 h 3425420"/>
              <a:gd name="connsiteX7" fmla="*/ 636868 w 1271869"/>
              <a:gd name="connsiteY7" fmla="*/ 0 h 3425420"/>
              <a:gd name="connsiteX8" fmla="*/ 1271869 w 1271869"/>
              <a:gd name="connsiteY8" fmla="*/ 317501 h 3425420"/>
              <a:gd name="connsiteX9" fmla="*/ 1271869 w 1271869"/>
              <a:gd name="connsiteY9" fmla="*/ 1051673 h 3425420"/>
              <a:gd name="connsiteX0" fmla="*/ 1868 w 1271869"/>
              <a:gd name="connsiteY0" fmla="*/ 3425420 h 3425420"/>
              <a:gd name="connsiteX1" fmla="*/ 1868 w 1271869"/>
              <a:gd name="connsiteY1" fmla="*/ 2648790 h 3425420"/>
              <a:gd name="connsiteX2" fmla="*/ 1868 w 1271869"/>
              <a:gd name="connsiteY2" fmla="*/ 2600648 h 3425420"/>
              <a:gd name="connsiteX3" fmla="*/ 79 w 1271869"/>
              <a:gd name="connsiteY3" fmla="*/ 1976879 h 3425420"/>
              <a:gd name="connsiteX4" fmla="*/ 1868 w 1271869"/>
              <a:gd name="connsiteY4" fmla="*/ 1051673 h 3425420"/>
              <a:gd name="connsiteX5" fmla="*/ 1868 w 1271869"/>
              <a:gd name="connsiteY5" fmla="*/ 317501 h 3425420"/>
              <a:gd name="connsiteX6" fmla="*/ 636868 w 1271869"/>
              <a:gd name="connsiteY6" fmla="*/ 0 h 3425420"/>
              <a:gd name="connsiteX7" fmla="*/ 1271869 w 1271869"/>
              <a:gd name="connsiteY7" fmla="*/ 317501 h 3425420"/>
              <a:gd name="connsiteX8" fmla="*/ 1271869 w 1271869"/>
              <a:gd name="connsiteY8" fmla="*/ 1051673 h 3425420"/>
              <a:gd name="connsiteX0" fmla="*/ 1868 w 1271869"/>
              <a:gd name="connsiteY0" fmla="*/ 3425420 h 3425420"/>
              <a:gd name="connsiteX1" fmla="*/ 1868 w 1271869"/>
              <a:gd name="connsiteY1" fmla="*/ 2600648 h 3425420"/>
              <a:gd name="connsiteX2" fmla="*/ 79 w 1271869"/>
              <a:gd name="connsiteY2" fmla="*/ 1976879 h 3425420"/>
              <a:gd name="connsiteX3" fmla="*/ 1868 w 1271869"/>
              <a:gd name="connsiteY3" fmla="*/ 1051673 h 3425420"/>
              <a:gd name="connsiteX4" fmla="*/ 1868 w 1271869"/>
              <a:gd name="connsiteY4" fmla="*/ 317501 h 3425420"/>
              <a:gd name="connsiteX5" fmla="*/ 636868 w 1271869"/>
              <a:gd name="connsiteY5" fmla="*/ 0 h 3425420"/>
              <a:gd name="connsiteX6" fmla="*/ 1271869 w 1271869"/>
              <a:gd name="connsiteY6" fmla="*/ 317501 h 3425420"/>
              <a:gd name="connsiteX7" fmla="*/ 1271869 w 1271869"/>
              <a:gd name="connsiteY7" fmla="*/ 1051673 h 3425420"/>
              <a:gd name="connsiteX0" fmla="*/ 1868 w 1271869"/>
              <a:gd name="connsiteY0" fmla="*/ 2600648 h 2600648"/>
              <a:gd name="connsiteX1" fmla="*/ 79 w 1271869"/>
              <a:gd name="connsiteY1" fmla="*/ 1976879 h 2600648"/>
              <a:gd name="connsiteX2" fmla="*/ 1868 w 1271869"/>
              <a:gd name="connsiteY2" fmla="*/ 1051673 h 2600648"/>
              <a:gd name="connsiteX3" fmla="*/ 1868 w 1271869"/>
              <a:gd name="connsiteY3" fmla="*/ 317501 h 2600648"/>
              <a:gd name="connsiteX4" fmla="*/ 636868 w 1271869"/>
              <a:gd name="connsiteY4" fmla="*/ 0 h 2600648"/>
              <a:gd name="connsiteX5" fmla="*/ 1271869 w 1271869"/>
              <a:gd name="connsiteY5" fmla="*/ 317501 h 2600648"/>
              <a:gd name="connsiteX6" fmla="*/ 1271869 w 1271869"/>
              <a:gd name="connsiteY6" fmla="*/ 1051673 h 2600648"/>
              <a:gd name="connsiteX0" fmla="*/ 0 w 1271790"/>
              <a:gd name="connsiteY0" fmla="*/ 1976879 h 1976879"/>
              <a:gd name="connsiteX1" fmla="*/ 1789 w 1271790"/>
              <a:gd name="connsiteY1" fmla="*/ 1051673 h 1976879"/>
              <a:gd name="connsiteX2" fmla="*/ 1789 w 1271790"/>
              <a:gd name="connsiteY2" fmla="*/ 317501 h 1976879"/>
              <a:gd name="connsiteX3" fmla="*/ 636789 w 1271790"/>
              <a:gd name="connsiteY3" fmla="*/ 0 h 1976879"/>
              <a:gd name="connsiteX4" fmla="*/ 1271790 w 1271790"/>
              <a:gd name="connsiteY4" fmla="*/ 317501 h 1976879"/>
              <a:gd name="connsiteX5" fmla="*/ 1271790 w 1271790"/>
              <a:gd name="connsiteY5" fmla="*/ 1051673 h 1976879"/>
              <a:gd name="connsiteX0" fmla="*/ 0 w 1270001"/>
              <a:gd name="connsiteY0" fmla="*/ 105167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70001 w 1270001"/>
              <a:gd name="connsiteY4" fmla="*/ 664323 h 75322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66826 w 1270001"/>
              <a:gd name="connsiteY4" fmla="*/ 750048 h 75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1" h="753223">
                <a:moveTo>
                  <a:pt x="0" y="753223"/>
                </a:moveTo>
                <a:lnTo>
                  <a:pt x="0" y="317501"/>
                </a:lnTo>
                <a:lnTo>
                  <a:pt x="635000" y="0"/>
                </a:lnTo>
                <a:lnTo>
                  <a:pt x="1270001" y="317501"/>
                </a:lnTo>
                <a:cubicBezTo>
                  <a:pt x="1268943" y="461683"/>
                  <a:pt x="1267884" y="605866"/>
                  <a:pt x="1266826" y="750048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>
              <a:ea typeface="方正兰亭黑简体" panose="02000000000000000000" pitchFamily="2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67375" y="440679"/>
            <a:ext cx="305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项目界面与演示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04168" y="5203500"/>
            <a:ext cx="16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INFORMATION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2778" y="5788275"/>
            <a:ext cx="0" cy="4344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059424A-2B62-0DAF-0748-BDB048211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385" y="1385567"/>
            <a:ext cx="10418597" cy="48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6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450011" y="2318054"/>
            <a:ext cx="9741989" cy="3116374"/>
          </a:xfrm>
          <a:prstGeom prst="rect">
            <a:avLst/>
          </a:prstGeom>
          <a:pattFill prst="wdUpDiag">
            <a:fgClr>
              <a:srgbClr val="4F5261"/>
            </a:fgClr>
            <a:bgClr>
              <a:srgbClr val="E6E6E1"/>
            </a:bgClr>
          </a:patt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515" y="0"/>
            <a:ext cx="1852385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325509" y="5788275"/>
            <a:ext cx="1270001" cy="753223"/>
          </a:xfrm>
          <a:custGeom>
            <a:avLst/>
            <a:gdLst>
              <a:gd name="connsiteX0" fmla="*/ 635000 w 1270001"/>
              <a:gd name="connsiteY0" fmla="*/ 0 h 3742920"/>
              <a:gd name="connsiteX1" fmla="*/ 1270001 w 1270001"/>
              <a:gd name="connsiteY1" fmla="*/ 317501 h 3742920"/>
              <a:gd name="connsiteX2" fmla="*/ 1270001 w 1270001"/>
              <a:gd name="connsiteY2" fmla="*/ 1051673 h 3742920"/>
              <a:gd name="connsiteX3" fmla="*/ 1270001 w 1270001"/>
              <a:gd name="connsiteY3" fmla="*/ 1142273 h 3742920"/>
              <a:gd name="connsiteX4" fmla="*/ 1270001 w 1270001"/>
              <a:gd name="connsiteY4" fmla="*/ 1824018 h 3742920"/>
              <a:gd name="connsiteX5" fmla="*/ 1270001 w 1270001"/>
              <a:gd name="connsiteY5" fmla="*/ 1876445 h 3742920"/>
              <a:gd name="connsiteX6" fmla="*/ 1270001 w 1270001"/>
              <a:gd name="connsiteY6" fmla="*/ 2600648 h 3742920"/>
              <a:gd name="connsiteX7" fmla="*/ 1270001 w 1270001"/>
              <a:gd name="connsiteY7" fmla="*/ 2648790 h 3742920"/>
              <a:gd name="connsiteX8" fmla="*/ 1270001 w 1270001"/>
              <a:gd name="connsiteY8" fmla="*/ 3425420 h 3742920"/>
              <a:gd name="connsiteX9" fmla="*/ 635000 w 1270001"/>
              <a:gd name="connsiteY9" fmla="*/ 3742920 h 3742920"/>
              <a:gd name="connsiteX10" fmla="*/ 0 w 1270001"/>
              <a:gd name="connsiteY10" fmla="*/ 3425420 h 3742920"/>
              <a:gd name="connsiteX11" fmla="*/ 0 w 1270001"/>
              <a:gd name="connsiteY11" fmla="*/ 2648790 h 3742920"/>
              <a:gd name="connsiteX12" fmla="*/ 0 w 1270001"/>
              <a:gd name="connsiteY12" fmla="*/ 2600648 h 3742920"/>
              <a:gd name="connsiteX13" fmla="*/ 0 w 1270001"/>
              <a:gd name="connsiteY13" fmla="*/ 1876445 h 3742920"/>
              <a:gd name="connsiteX14" fmla="*/ 0 w 1270001"/>
              <a:gd name="connsiteY14" fmla="*/ 1824018 h 3742920"/>
              <a:gd name="connsiteX15" fmla="*/ 0 w 1270001"/>
              <a:gd name="connsiteY15" fmla="*/ 1142273 h 3742920"/>
              <a:gd name="connsiteX16" fmla="*/ 0 w 1270001"/>
              <a:gd name="connsiteY16" fmla="*/ 1051673 h 3742920"/>
              <a:gd name="connsiteX17" fmla="*/ 0 w 1270001"/>
              <a:gd name="connsiteY17" fmla="*/ 317501 h 3742920"/>
              <a:gd name="connsiteX0" fmla="*/ 1270001 w 1361441"/>
              <a:gd name="connsiteY0" fmla="*/ 1142273 h 3742920"/>
              <a:gd name="connsiteX1" fmla="*/ 1270001 w 1361441"/>
              <a:gd name="connsiteY1" fmla="*/ 1824018 h 3742920"/>
              <a:gd name="connsiteX2" fmla="*/ 1270001 w 1361441"/>
              <a:gd name="connsiteY2" fmla="*/ 1876445 h 3742920"/>
              <a:gd name="connsiteX3" fmla="*/ 1270001 w 1361441"/>
              <a:gd name="connsiteY3" fmla="*/ 2600648 h 3742920"/>
              <a:gd name="connsiteX4" fmla="*/ 1270001 w 1361441"/>
              <a:gd name="connsiteY4" fmla="*/ 2648790 h 3742920"/>
              <a:gd name="connsiteX5" fmla="*/ 1270001 w 1361441"/>
              <a:gd name="connsiteY5" fmla="*/ 3425420 h 3742920"/>
              <a:gd name="connsiteX6" fmla="*/ 635000 w 1361441"/>
              <a:gd name="connsiteY6" fmla="*/ 3742920 h 3742920"/>
              <a:gd name="connsiteX7" fmla="*/ 0 w 1361441"/>
              <a:gd name="connsiteY7" fmla="*/ 3425420 h 3742920"/>
              <a:gd name="connsiteX8" fmla="*/ 0 w 1361441"/>
              <a:gd name="connsiteY8" fmla="*/ 2648790 h 3742920"/>
              <a:gd name="connsiteX9" fmla="*/ 0 w 1361441"/>
              <a:gd name="connsiteY9" fmla="*/ 2600648 h 3742920"/>
              <a:gd name="connsiteX10" fmla="*/ 0 w 1361441"/>
              <a:gd name="connsiteY10" fmla="*/ 1876445 h 3742920"/>
              <a:gd name="connsiteX11" fmla="*/ 0 w 1361441"/>
              <a:gd name="connsiteY11" fmla="*/ 1824018 h 3742920"/>
              <a:gd name="connsiteX12" fmla="*/ 0 w 1361441"/>
              <a:gd name="connsiteY12" fmla="*/ 1142273 h 3742920"/>
              <a:gd name="connsiteX13" fmla="*/ 0 w 1361441"/>
              <a:gd name="connsiteY13" fmla="*/ 1051673 h 3742920"/>
              <a:gd name="connsiteX14" fmla="*/ 0 w 1361441"/>
              <a:gd name="connsiteY14" fmla="*/ 317501 h 3742920"/>
              <a:gd name="connsiteX15" fmla="*/ 635000 w 1361441"/>
              <a:gd name="connsiteY15" fmla="*/ 0 h 3742920"/>
              <a:gd name="connsiteX16" fmla="*/ 1270001 w 1361441"/>
              <a:gd name="connsiteY16" fmla="*/ 317501 h 3742920"/>
              <a:gd name="connsiteX17" fmla="*/ 1270001 w 1361441"/>
              <a:gd name="connsiteY17" fmla="*/ 1051673 h 3742920"/>
              <a:gd name="connsiteX18" fmla="*/ 1361441 w 1361441"/>
              <a:gd name="connsiteY18" fmla="*/ 123371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142273 h 3742920"/>
              <a:gd name="connsiteX13" fmla="*/ 0 w 1270001"/>
              <a:gd name="connsiteY13" fmla="*/ 1051673 h 3742920"/>
              <a:gd name="connsiteX14" fmla="*/ 0 w 1270001"/>
              <a:gd name="connsiteY14" fmla="*/ 317501 h 3742920"/>
              <a:gd name="connsiteX15" fmla="*/ 635000 w 1270001"/>
              <a:gd name="connsiteY15" fmla="*/ 0 h 3742920"/>
              <a:gd name="connsiteX16" fmla="*/ 1270001 w 1270001"/>
              <a:gd name="connsiteY16" fmla="*/ 317501 h 3742920"/>
              <a:gd name="connsiteX17" fmla="*/ 1270001 w 1270001"/>
              <a:gd name="connsiteY17" fmla="*/ 105167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051673 h 3742920"/>
              <a:gd name="connsiteX13" fmla="*/ 0 w 1270001"/>
              <a:gd name="connsiteY13" fmla="*/ 317501 h 3742920"/>
              <a:gd name="connsiteX14" fmla="*/ 635000 w 1270001"/>
              <a:gd name="connsiteY14" fmla="*/ 0 h 3742920"/>
              <a:gd name="connsiteX15" fmla="*/ 1270001 w 1270001"/>
              <a:gd name="connsiteY15" fmla="*/ 317501 h 3742920"/>
              <a:gd name="connsiteX16" fmla="*/ 1270001 w 1270001"/>
              <a:gd name="connsiteY16" fmla="*/ 1051673 h 3742920"/>
              <a:gd name="connsiteX0" fmla="*/ 1270001 w 1270001"/>
              <a:gd name="connsiteY0" fmla="*/ 1824018 h 3742920"/>
              <a:gd name="connsiteX1" fmla="*/ 1270001 w 1270001"/>
              <a:gd name="connsiteY1" fmla="*/ 1876445 h 3742920"/>
              <a:gd name="connsiteX2" fmla="*/ 1270001 w 1270001"/>
              <a:gd name="connsiteY2" fmla="*/ 2600648 h 3742920"/>
              <a:gd name="connsiteX3" fmla="*/ 1270001 w 1270001"/>
              <a:gd name="connsiteY3" fmla="*/ 2648790 h 3742920"/>
              <a:gd name="connsiteX4" fmla="*/ 1270001 w 1270001"/>
              <a:gd name="connsiteY4" fmla="*/ 3425420 h 3742920"/>
              <a:gd name="connsiteX5" fmla="*/ 635000 w 1270001"/>
              <a:gd name="connsiteY5" fmla="*/ 3742920 h 3742920"/>
              <a:gd name="connsiteX6" fmla="*/ 0 w 1270001"/>
              <a:gd name="connsiteY6" fmla="*/ 3425420 h 3742920"/>
              <a:gd name="connsiteX7" fmla="*/ 0 w 1270001"/>
              <a:gd name="connsiteY7" fmla="*/ 2648790 h 3742920"/>
              <a:gd name="connsiteX8" fmla="*/ 0 w 1270001"/>
              <a:gd name="connsiteY8" fmla="*/ 2600648 h 3742920"/>
              <a:gd name="connsiteX9" fmla="*/ 0 w 1270001"/>
              <a:gd name="connsiteY9" fmla="*/ 1876445 h 3742920"/>
              <a:gd name="connsiteX10" fmla="*/ 0 w 1270001"/>
              <a:gd name="connsiteY10" fmla="*/ 1824018 h 3742920"/>
              <a:gd name="connsiteX11" fmla="*/ 0 w 1270001"/>
              <a:gd name="connsiteY11" fmla="*/ 1051673 h 3742920"/>
              <a:gd name="connsiteX12" fmla="*/ 0 w 1270001"/>
              <a:gd name="connsiteY12" fmla="*/ 317501 h 3742920"/>
              <a:gd name="connsiteX13" fmla="*/ 635000 w 1270001"/>
              <a:gd name="connsiteY13" fmla="*/ 0 h 3742920"/>
              <a:gd name="connsiteX14" fmla="*/ 1270001 w 1270001"/>
              <a:gd name="connsiteY14" fmla="*/ 317501 h 3742920"/>
              <a:gd name="connsiteX15" fmla="*/ 1270001 w 1270001"/>
              <a:gd name="connsiteY15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824018 h 3742920"/>
              <a:gd name="connsiteX10" fmla="*/ 0 w 1270001"/>
              <a:gd name="connsiteY10" fmla="*/ 1051673 h 3742920"/>
              <a:gd name="connsiteX11" fmla="*/ 0 w 1270001"/>
              <a:gd name="connsiteY11" fmla="*/ 317501 h 3742920"/>
              <a:gd name="connsiteX12" fmla="*/ 635000 w 1270001"/>
              <a:gd name="connsiteY12" fmla="*/ 0 h 3742920"/>
              <a:gd name="connsiteX13" fmla="*/ 1270001 w 1270001"/>
              <a:gd name="connsiteY13" fmla="*/ 317501 h 3742920"/>
              <a:gd name="connsiteX14" fmla="*/ 1270001 w 1270001"/>
              <a:gd name="connsiteY14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051673 h 3742920"/>
              <a:gd name="connsiteX10" fmla="*/ 0 w 1270001"/>
              <a:gd name="connsiteY10" fmla="*/ 317501 h 3742920"/>
              <a:gd name="connsiteX11" fmla="*/ 635000 w 1270001"/>
              <a:gd name="connsiteY11" fmla="*/ 0 h 3742920"/>
              <a:gd name="connsiteX12" fmla="*/ 1270001 w 1270001"/>
              <a:gd name="connsiteY12" fmla="*/ 317501 h 3742920"/>
              <a:gd name="connsiteX13" fmla="*/ 1270001 w 1270001"/>
              <a:gd name="connsiteY13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051673 h 3742920"/>
              <a:gd name="connsiteX9" fmla="*/ 0 w 1270001"/>
              <a:gd name="connsiteY9" fmla="*/ 317501 h 3742920"/>
              <a:gd name="connsiteX10" fmla="*/ 635000 w 1270001"/>
              <a:gd name="connsiteY10" fmla="*/ 0 h 3742920"/>
              <a:gd name="connsiteX11" fmla="*/ 1270001 w 1270001"/>
              <a:gd name="connsiteY11" fmla="*/ 317501 h 3742920"/>
              <a:gd name="connsiteX12" fmla="*/ 1270001 w 1270001"/>
              <a:gd name="connsiteY12" fmla="*/ 1051673 h 3742920"/>
              <a:gd name="connsiteX0" fmla="*/ 1271790 w 1271790"/>
              <a:gd name="connsiteY0" fmla="*/ 1876445 h 3742920"/>
              <a:gd name="connsiteX1" fmla="*/ 1271790 w 1271790"/>
              <a:gd name="connsiteY1" fmla="*/ 2600648 h 3742920"/>
              <a:gd name="connsiteX2" fmla="*/ 1271790 w 1271790"/>
              <a:gd name="connsiteY2" fmla="*/ 2648790 h 3742920"/>
              <a:gd name="connsiteX3" fmla="*/ 1271790 w 1271790"/>
              <a:gd name="connsiteY3" fmla="*/ 3425420 h 3742920"/>
              <a:gd name="connsiteX4" fmla="*/ 636789 w 1271790"/>
              <a:gd name="connsiteY4" fmla="*/ 3742920 h 3742920"/>
              <a:gd name="connsiteX5" fmla="*/ 1789 w 1271790"/>
              <a:gd name="connsiteY5" fmla="*/ 3425420 h 3742920"/>
              <a:gd name="connsiteX6" fmla="*/ 1789 w 1271790"/>
              <a:gd name="connsiteY6" fmla="*/ 2648790 h 3742920"/>
              <a:gd name="connsiteX7" fmla="*/ 1789 w 1271790"/>
              <a:gd name="connsiteY7" fmla="*/ 2600648 h 3742920"/>
              <a:gd name="connsiteX8" fmla="*/ 0 w 1271790"/>
              <a:gd name="connsiteY8" fmla="*/ 1976879 h 3742920"/>
              <a:gd name="connsiteX9" fmla="*/ 1789 w 1271790"/>
              <a:gd name="connsiteY9" fmla="*/ 1051673 h 3742920"/>
              <a:gd name="connsiteX10" fmla="*/ 1789 w 1271790"/>
              <a:gd name="connsiteY10" fmla="*/ 317501 h 3742920"/>
              <a:gd name="connsiteX11" fmla="*/ 636789 w 1271790"/>
              <a:gd name="connsiteY11" fmla="*/ 0 h 3742920"/>
              <a:gd name="connsiteX12" fmla="*/ 1271790 w 1271790"/>
              <a:gd name="connsiteY12" fmla="*/ 317501 h 3742920"/>
              <a:gd name="connsiteX13" fmla="*/ 1271790 w 1271790"/>
              <a:gd name="connsiteY13" fmla="*/ 1051673 h 3742920"/>
              <a:gd name="connsiteX0" fmla="*/ 1271869 w 1271869"/>
              <a:gd name="connsiteY0" fmla="*/ 1876445 h 3742920"/>
              <a:gd name="connsiteX1" fmla="*/ 1271869 w 1271869"/>
              <a:gd name="connsiteY1" fmla="*/ 2600648 h 3742920"/>
              <a:gd name="connsiteX2" fmla="*/ 1271869 w 1271869"/>
              <a:gd name="connsiteY2" fmla="*/ 2648790 h 3742920"/>
              <a:gd name="connsiteX3" fmla="*/ 1271869 w 1271869"/>
              <a:gd name="connsiteY3" fmla="*/ 3425420 h 3742920"/>
              <a:gd name="connsiteX4" fmla="*/ 636868 w 1271869"/>
              <a:gd name="connsiteY4" fmla="*/ 3742920 h 3742920"/>
              <a:gd name="connsiteX5" fmla="*/ 1868 w 1271869"/>
              <a:gd name="connsiteY5" fmla="*/ 3425420 h 3742920"/>
              <a:gd name="connsiteX6" fmla="*/ 1868 w 1271869"/>
              <a:gd name="connsiteY6" fmla="*/ 2648790 h 3742920"/>
              <a:gd name="connsiteX7" fmla="*/ 1868 w 1271869"/>
              <a:gd name="connsiteY7" fmla="*/ 2600648 h 3742920"/>
              <a:gd name="connsiteX8" fmla="*/ 79 w 1271869"/>
              <a:gd name="connsiteY8" fmla="*/ 1976879 h 3742920"/>
              <a:gd name="connsiteX9" fmla="*/ 1868 w 1271869"/>
              <a:gd name="connsiteY9" fmla="*/ 1051673 h 3742920"/>
              <a:gd name="connsiteX10" fmla="*/ 1868 w 1271869"/>
              <a:gd name="connsiteY10" fmla="*/ 317501 h 3742920"/>
              <a:gd name="connsiteX11" fmla="*/ 636868 w 1271869"/>
              <a:gd name="connsiteY11" fmla="*/ 0 h 3742920"/>
              <a:gd name="connsiteX12" fmla="*/ 1271869 w 1271869"/>
              <a:gd name="connsiteY12" fmla="*/ 317501 h 3742920"/>
              <a:gd name="connsiteX13" fmla="*/ 1271869 w 1271869"/>
              <a:gd name="connsiteY13" fmla="*/ 1051673 h 3742920"/>
              <a:gd name="connsiteX0" fmla="*/ 1271869 w 1271869"/>
              <a:gd name="connsiteY0" fmla="*/ 2600648 h 3742920"/>
              <a:gd name="connsiteX1" fmla="*/ 1271869 w 1271869"/>
              <a:gd name="connsiteY1" fmla="*/ 2648790 h 3742920"/>
              <a:gd name="connsiteX2" fmla="*/ 1271869 w 1271869"/>
              <a:gd name="connsiteY2" fmla="*/ 3425420 h 3742920"/>
              <a:gd name="connsiteX3" fmla="*/ 636868 w 1271869"/>
              <a:gd name="connsiteY3" fmla="*/ 3742920 h 3742920"/>
              <a:gd name="connsiteX4" fmla="*/ 1868 w 1271869"/>
              <a:gd name="connsiteY4" fmla="*/ 3425420 h 3742920"/>
              <a:gd name="connsiteX5" fmla="*/ 1868 w 1271869"/>
              <a:gd name="connsiteY5" fmla="*/ 2648790 h 3742920"/>
              <a:gd name="connsiteX6" fmla="*/ 1868 w 1271869"/>
              <a:gd name="connsiteY6" fmla="*/ 2600648 h 3742920"/>
              <a:gd name="connsiteX7" fmla="*/ 79 w 1271869"/>
              <a:gd name="connsiteY7" fmla="*/ 1976879 h 3742920"/>
              <a:gd name="connsiteX8" fmla="*/ 1868 w 1271869"/>
              <a:gd name="connsiteY8" fmla="*/ 1051673 h 3742920"/>
              <a:gd name="connsiteX9" fmla="*/ 1868 w 1271869"/>
              <a:gd name="connsiteY9" fmla="*/ 317501 h 3742920"/>
              <a:gd name="connsiteX10" fmla="*/ 636868 w 1271869"/>
              <a:gd name="connsiteY10" fmla="*/ 0 h 3742920"/>
              <a:gd name="connsiteX11" fmla="*/ 1271869 w 1271869"/>
              <a:gd name="connsiteY11" fmla="*/ 317501 h 3742920"/>
              <a:gd name="connsiteX12" fmla="*/ 1271869 w 1271869"/>
              <a:gd name="connsiteY12" fmla="*/ 1051673 h 3742920"/>
              <a:gd name="connsiteX0" fmla="*/ 1271869 w 1271869"/>
              <a:gd name="connsiteY0" fmla="*/ 2648790 h 3742920"/>
              <a:gd name="connsiteX1" fmla="*/ 1271869 w 1271869"/>
              <a:gd name="connsiteY1" fmla="*/ 3425420 h 3742920"/>
              <a:gd name="connsiteX2" fmla="*/ 636868 w 1271869"/>
              <a:gd name="connsiteY2" fmla="*/ 3742920 h 3742920"/>
              <a:gd name="connsiteX3" fmla="*/ 1868 w 1271869"/>
              <a:gd name="connsiteY3" fmla="*/ 3425420 h 3742920"/>
              <a:gd name="connsiteX4" fmla="*/ 1868 w 1271869"/>
              <a:gd name="connsiteY4" fmla="*/ 2648790 h 3742920"/>
              <a:gd name="connsiteX5" fmla="*/ 1868 w 1271869"/>
              <a:gd name="connsiteY5" fmla="*/ 2600648 h 3742920"/>
              <a:gd name="connsiteX6" fmla="*/ 79 w 1271869"/>
              <a:gd name="connsiteY6" fmla="*/ 1976879 h 3742920"/>
              <a:gd name="connsiteX7" fmla="*/ 1868 w 1271869"/>
              <a:gd name="connsiteY7" fmla="*/ 1051673 h 3742920"/>
              <a:gd name="connsiteX8" fmla="*/ 1868 w 1271869"/>
              <a:gd name="connsiteY8" fmla="*/ 317501 h 3742920"/>
              <a:gd name="connsiteX9" fmla="*/ 636868 w 1271869"/>
              <a:gd name="connsiteY9" fmla="*/ 0 h 3742920"/>
              <a:gd name="connsiteX10" fmla="*/ 1271869 w 1271869"/>
              <a:gd name="connsiteY10" fmla="*/ 317501 h 3742920"/>
              <a:gd name="connsiteX11" fmla="*/ 1271869 w 1271869"/>
              <a:gd name="connsiteY11" fmla="*/ 1051673 h 3742920"/>
              <a:gd name="connsiteX0" fmla="*/ 1271869 w 1271869"/>
              <a:gd name="connsiteY0" fmla="*/ 3425420 h 3742920"/>
              <a:gd name="connsiteX1" fmla="*/ 636868 w 1271869"/>
              <a:gd name="connsiteY1" fmla="*/ 3742920 h 3742920"/>
              <a:gd name="connsiteX2" fmla="*/ 1868 w 1271869"/>
              <a:gd name="connsiteY2" fmla="*/ 3425420 h 3742920"/>
              <a:gd name="connsiteX3" fmla="*/ 1868 w 1271869"/>
              <a:gd name="connsiteY3" fmla="*/ 2648790 h 3742920"/>
              <a:gd name="connsiteX4" fmla="*/ 1868 w 1271869"/>
              <a:gd name="connsiteY4" fmla="*/ 2600648 h 3742920"/>
              <a:gd name="connsiteX5" fmla="*/ 79 w 1271869"/>
              <a:gd name="connsiteY5" fmla="*/ 1976879 h 3742920"/>
              <a:gd name="connsiteX6" fmla="*/ 1868 w 1271869"/>
              <a:gd name="connsiteY6" fmla="*/ 1051673 h 3742920"/>
              <a:gd name="connsiteX7" fmla="*/ 1868 w 1271869"/>
              <a:gd name="connsiteY7" fmla="*/ 317501 h 3742920"/>
              <a:gd name="connsiteX8" fmla="*/ 636868 w 1271869"/>
              <a:gd name="connsiteY8" fmla="*/ 0 h 3742920"/>
              <a:gd name="connsiteX9" fmla="*/ 1271869 w 1271869"/>
              <a:gd name="connsiteY9" fmla="*/ 317501 h 3742920"/>
              <a:gd name="connsiteX10" fmla="*/ 1271869 w 1271869"/>
              <a:gd name="connsiteY10" fmla="*/ 1051673 h 3742920"/>
              <a:gd name="connsiteX0" fmla="*/ 1271869 w 1271869"/>
              <a:gd name="connsiteY0" fmla="*/ 3425420 h 3425420"/>
              <a:gd name="connsiteX1" fmla="*/ 1868 w 1271869"/>
              <a:gd name="connsiteY1" fmla="*/ 3425420 h 3425420"/>
              <a:gd name="connsiteX2" fmla="*/ 1868 w 1271869"/>
              <a:gd name="connsiteY2" fmla="*/ 2648790 h 3425420"/>
              <a:gd name="connsiteX3" fmla="*/ 1868 w 1271869"/>
              <a:gd name="connsiteY3" fmla="*/ 2600648 h 3425420"/>
              <a:gd name="connsiteX4" fmla="*/ 79 w 1271869"/>
              <a:gd name="connsiteY4" fmla="*/ 1976879 h 3425420"/>
              <a:gd name="connsiteX5" fmla="*/ 1868 w 1271869"/>
              <a:gd name="connsiteY5" fmla="*/ 1051673 h 3425420"/>
              <a:gd name="connsiteX6" fmla="*/ 1868 w 1271869"/>
              <a:gd name="connsiteY6" fmla="*/ 317501 h 3425420"/>
              <a:gd name="connsiteX7" fmla="*/ 636868 w 1271869"/>
              <a:gd name="connsiteY7" fmla="*/ 0 h 3425420"/>
              <a:gd name="connsiteX8" fmla="*/ 1271869 w 1271869"/>
              <a:gd name="connsiteY8" fmla="*/ 317501 h 3425420"/>
              <a:gd name="connsiteX9" fmla="*/ 1271869 w 1271869"/>
              <a:gd name="connsiteY9" fmla="*/ 1051673 h 3425420"/>
              <a:gd name="connsiteX0" fmla="*/ 1868 w 1271869"/>
              <a:gd name="connsiteY0" fmla="*/ 3425420 h 3425420"/>
              <a:gd name="connsiteX1" fmla="*/ 1868 w 1271869"/>
              <a:gd name="connsiteY1" fmla="*/ 2648790 h 3425420"/>
              <a:gd name="connsiteX2" fmla="*/ 1868 w 1271869"/>
              <a:gd name="connsiteY2" fmla="*/ 2600648 h 3425420"/>
              <a:gd name="connsiteX3" fmla="*/ 79 w 1271869"/>
              <a:gd name="connsiteY3" fmla="*/ 1976879 h 3425420"/>
              <a:gd name="connsiteX4" fmla="*/ 1868 w 1271869"/>
              <a:gd name="connsiteY4" fmla="*/ 1051673 h 3425420"/>
              <a:gd name="connsiteX5" fmla="*/ 1868 w 1271869"/>
              <a:gd name="connsiteY5" fmla="*/ 317501 h 3425420"/>
              <a:gd name="connsiteX6" fmla="*/ 636868 w 1271869"/>
              <a:gd name="connsiteY6" fmla="*/ 0 h 3425420"/>
              <a:gd name="connsiteX7" fmla="*/ 1271869 w 1271869"/>
              <a:gd name="connsiteY7" fmla="*/ 317501 h 3425420"/>
              <a:gd name="connsiteX8" fmla="*/ 1271869 w 1271869"/>
              <a:gd name="connsiteY8" fmla="*/ 1051673 h 3425420"/>
              <a:gd name="connsiteX0" fmla="*/ 1868 w 1271869"/>
              <a:gd name="connsiteY0" fmla="*/ 3425420 h 3425420"/>
              <a:gd name="connsiteX1" fmla="*/ 1868 w 1271869"/>
              <a:gd name="connsiteY1" fmla="*/ 2600648 h 3425420"/>
              <a:gd name="connsiteX2" fmla="*/ 79 w 1271869"/>
              <a:gd name="connsiteY2" fmla="*/ 1976879 h 3425420"/>
              <a:gd name="connsiteX3" fmla="*/ 1868 w 1271869"/>
              <a:gd name="connsiteY3" fmla="*/ 1051673 h 3425420"/>
              <a:gd name="connsiteX4" fmla="*/ 1868 w 1271869"/>
              <a:gd name="connsiteY4" fmla="*/ 317501 h 3425420"/>
              <a:gd name="connsiteX5" fmla="*/ 636868 w 1271869"/>
              <a:gd name="connsiteY5" fmla="*/ 0 h 3425420"/>
              <a:gd name="connsiteX6" fmla="*/ 1271869 w 1271869"/>
              <a:gd name="connsiteY6" fmla="*/ 317501 h 3425420"/>
              <a:gd name="connsiteX7" fmla="*/ 1271869 w 1271869"/>
              <a:gd name="connsiteY7" fmla="*/ 1051673 h 3425420"/>
              <a:gd name="connsiteX0" fmla="*/ 1868 w 1271869"/>
              <a:gd name="connsiteY0" fmla="*/ 2600648 h 2600648"/>
              <a:gd name="connsiteX1" fmla="*/ 79 w 1271869"/>
              <a:gd name="connsiteY1" fmla="*/ 1976879 h 2600648"/>
              <a:gd name="connsiteX2" fmla="*/ 1868 w 1271869"/>
              <a:gd name="connsiteY2" fmla="*/ 1051673 h 2600648"/>
              <a:gd name="connsiteX3" fmla="*/ 1868 w 1271869"/>
              <a:gd name="connsiteY3" fmla="*/ 317501 h 2600648"/>
              <a:gd name="connsiteX4" fmla="*/ 636868 w 1271869"/>
              <a:gd name="connsiteY4" fmla="*/ 0 h 2600648"/>
              <a:gd name="connsiteX5" fmla="*/ 1271869 w 1271869"/>
              <a:gd name="connsiteY5" fmla="*/ 317501 h 2600648"/>
              <a:gd name="connsiteX6" fmla="*/ 1271869 w 1271869"/>
              <a:gd name="connsiteY6" fmla="*/ 1051673 h 2600648"/>
              <a:gd name="connsiteX0" fmla="*/ 0 w 1271790"/>
              <a:gd name="connsiteY0" fmla="*/ 1976879 h 1976879"/>
              <a:gd name="connsiteX1" fmla="*/ 1789 w 1271790"/>
              <a:gd name="connsiteY1" fmla="*/ 1051673 h 1976879"/>
              <a:gd name="connsiteX2" fmla="*/ 1789 w 1271790"/>
              <a:gd name="connsiteY2" fmla="*/ 317501 h 1976879"/>
              <a:gd name="connsiteX3" fmla="*/ 636789 w 1271790"/>
              <a:gd name="connsiteY3" fmla="*/ 0 h 1976879"/>
              <a:gd name="connsiteX4" fmla="*/ 1271790 w 1271790"/>
              <a:gd name="connsiteY4" fmla="*/ 317501 h 1976879"/>
              <a:gd name="connsiteX5" fmla="*/ 1271790 w 1271790"/>
              <a:gd name="connsiteY5" fmla="*/ 1051673 h 1976879"/>
              <a:gd name="connsiteX0" fmla="*/ 0 w 1270001"/>
              <a:gd name="connsiteY0" fmla="*/ 105167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70001 w 1270001"/>
              <a:gd name="connsiteY4" fmla="*/ 664323 h 75322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66826 w 1270001"/>
              <a:gd name="connsiteY4" fmla="*/ 750048 h 75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1" h="753223">
                <a:moveTo>
                  <a:pt x="0" y="753223"/>
                </a:moveTo>
                <a:lnTo>
                  <a:pt x="0" y="317501"/>
                </a:lnTo>
                <a:lnTo>
                  <a:pt x="635000" y="0"/>
                </a:lnTo>
                <a:lnTo>
                  <a:pt x="1270001" y="317501"/>
                </a:lnTo>
                <a:cubicBezTo>
                  <a:pt x="1268943" y="461683"/>
                  <a:pt x="1267884" y="605866"/>
                  <a:pt x="1266826" y="750048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>
              <a:ea typeface="方正兰亭黑简体" panose="02000000000000000000" pitchFamily="2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67375" y="440679"/>
            <a:ext cx="305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项目界面与演示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04168" y="5203500"/>
            <a:ext cx="16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INFORMATION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2778" y="5788275"/>
            <a:ext cx="0" cy="4344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059424A-2B62-0DAF-0748-BDB04821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385" y="1372312"/>
            <a:ext cx="10418597" cy="48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2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450011" y="2318054"/>
            <a:ext cx="9741989" cy="3116374"/>
          </a:xfrm>
          <a:prstGeom prst="rect">
            <a:avLst/>
          </a:prstGeom>
          <a:pattFill prst="wdUpDiag">
            <a:fgClr>
              <a:srgbClr val="4F5261"/>
            </a:fgClr>
            <a:bgClr>
              <a:srgbClr val="E6E6E1"/>
            </a:bgClr>
          </a:patt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515" y="0"/>
            <a:ext cx="1852385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325509" y="5788275"/>
            <a:ext cx="1270001" cy="753223"/>
          </a:xfrm>
          <a:custGeom>
            <a:avLst/>
            <a:gdLst>
              <a:gd name="connsiteX0" fmla="*/ 635000 w 1270001"/>
              <a:gd name="connsiteY0" fmla="*/ 0 h 3742920"/>
              <a:gd name="connsiteX1" fmla="*/ 1270001 w 1270001"/>
              <a:gd name="connsiteY1" fmla="*/ 317501 h 3742920"/>
              <a:gd name="connsiteX2" fmla="*/ 1270001 w 1270001"/>
              <a:gd name="connsiteY2" fmla="*/ 1051673 h 3742920"/>
              <a:gd name="connsiteX3" fmla="*/ 1270001 w 1270001"/>
              <a:gd name="connsiteY3" fmla="*/ 1142273 h 3742920"/>
              <a:gd name="connsiteX4" fmla="*/ 1270001 w 1270001"/>
              <a:gd name="connsiteY4" fmla="*/ 1824018 h 3742920"/>
              <a:gd name="connsiteX5" fmla="*/ 1270001 w 1270001"/>
              <a:gd name="connsiteY5" fmla="*/ 1876445 h 3742920"/>
              <a:gd name="connsiteX6" fmla="*/ 1270001 w 1270001"/>
              <a:gd name="connsiteY6" fmla="*/ 2600648 h 3742920"/>
              <a:gd name="connsiteX7" fmla="*/ 1270001 w 1270001"/>
              <a:gd name="connsiteY7" fmla="*/ 2648790 h 3742920"/>
              <a:gd name="connsiteX8" fmla="*/ 1270001 w 1270001"/>
              <a:gd name="connsiteY8" fmla="*/ 3425420 h 3742920"/>
              <a:gd name="connsiteX9" fmla="*/ 635000 w 1270001"/>
              <a:gd name="connsiteY9" fmla="*/ 3742920 h 3742920"/>
              <a:gd name="connsiteX10" fmla="*/ 0 w 1270001"/>
              <a:gd name="connsiteY10" fmla="*/ 3425420 h 3742920"/>
              <a:gd name="connsiteX11" fmla="*/ 0 w 1270001"/>
              <a:gd name="connsiteY11" fmla="*/ 2648790 h 3742920"/>
              <a:gd name="connsiteX12" fmla="*/ 0 w 1270001"/>
              <a:gd name="connsiteY12" fmla="*/ 2600648 h 3742920"/>
              <a:gd name="connsiteX13" fmla="*/ 0 w 1270001"/>
              <a:gd name="connsiteY13" fmla="*/ 1876445 h 3742920"/>
              <a:gd name="connsiteX14" fmla="*/ 0 w 1270001"/>
              <a:gd name="connsiteY14" fmla="*/ 1824018 h 3742920"/>
              <a:gd name="connsiteX15" fmla="*/ 0 w 1270001"/>
              <a:gd name="connsiteY15" fmla="*/ 1142273 h 3742920"/>
              <a:gd name="connsiteX16" fmla="*/ 0 w 1270001"/>
              <a:gd name="connsiteY16" fmla="*/ 1051673 h 3742920"/>
              <a:gd name="connsiteX17" fmla="*/ 0 w 1270001"/>
              <a:gd name="connsiteY17" fmla="*/ 317501 h 3742920"/>
              <a:gd name="connsiteX0" fmla="*/ 1270001 w 1361441"/>
              <a:gd name="connsiteY0" fmla="*/ 1142273 h 3742920"/>
              <a:gd name="connsiteX1" fmla="*/ 1270001 w 1361441"/>
              <a:gd name="connsiteY1" fmla="*/ 1824018 h 3742920"/>
              <a:gd name="connsiteX2" fmla="*/ 1270001 w 1361441"/>
              <a:gd name="connsiteY2" fmla="*/ 1876445 h 3742920"/>
              <a:gd name="connsiteX3" fmla="*/ 1270001 w 1361441"/>
              <a:gd name="connsiteY3" fmla="*/ 2600648 h 3742920"/>
              <a:gd name="connsiteX4" fmla="*/ 1270001 w 1361441"/>
              <a:gd name="connsiteY4" fmla="*/ 2648790 h 3742920"/>
              <a:gd name="connsiteX5" fmla="*/ 1270001 w 1361441"/>
              <a:gd name="connsiteY5" fmla="*/ 3425420 h 3742920"/>
              <a:gd name="connsiteX6" fmla="*/ 635000 w 1361441"/>
              <a:gd name="connsiteY6" fmla="*/ 3742920 h 3742920"/>
              <a:gd name="connsiteX7" fmla="*/ 0 w 1361441"/>
              <a:gd name="connsiteY7" fmla="*/ 3425420 h 3742920"/>
              <a:gd name="connsiteX8" fmla="*/ 0 w 1361441"/>
              <a:gd name="connsiteY8" fmla="*/ 2648790 h 3742920"/>
              <a:gd name="connsiteX9" fmla="*/ 0 w 1361441"/>
              <a:gd name="connsiteY9" fmla="*/ 2600648 h 3742920"/>
              <a:gd name="connsiteX10" fmla="*/ 0 w 1361441"/>
              <a:gd name="connsiteY10" fmla="*/ 1876445 h 3742920"/>
              <a:gd name="connsiteX11" fmla="*/ 0 w 1361441"/>
              <a:gd name="connsiteY11" fmla="*/ 1824018 h 3742920"/>
              <a:gd name="connsiteX12" fmla="*/ 0 w 1361441"/>
              <a:gd name="connsiteY12" fmla="*/ 1142273 h 3742920"/>
              <a:gd name="connsiteX13" fmla="*/ 0 w 1361441"/>
              <a:gd name="connsiteY13" fmla="*/ 1051673 h 3742920"/>
              <a:gd name="connsiteX14" fmla="*/ 0 w 1361441"/>
              <a:gd name="connsiteY14" fmla="*/ 317501 h 3742920"/>
              <a:gd name="connsiteX15" fmla="*/ 635000 w 1361441"/>
              <a:gd name="connsiteY15" fmla="*/ 0 h 3742920"/>
              <a:gd name="connsiteX16" fmla="*/ 1270001 w 1361441"/>
              <a:gd name="connsiteY16" fmla="*/ 317501 h 3742920"/>
              <a:gd name="connsiteX17" fmla="*/ 1270001 w 1361441"/>
              <a:gd name="connsiteY17" fmla="*/ 1051673 h 3742920"/>
              <a:gd name="connsiteX18" fmla="*/ 1361441 w 1361441"/>
              <a:gd name="connsiteY18" fmla="*/ 123371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142273 h 3742920"/>
              <a:gd name="connsiteX13" fmla="*/ 0 w 1270001"/>
              <a:gd name="connsiteY13" fmla="*/ 1051673 h 3742920"/>
              <a:gd name="connsiteX14" fmla="*/ 0 w 1270001"/>
              <a:gd name="connsiteY14" fmla="*/ 317501 h 3742920"/>
              <a:gd name="connsiteX15" fmla="*/ 635000 w 1270001"/>
              <a:gd name="connsiteY15" fmla="*/ 0 h 3742920"/>
              <a:gd name="connsiteX16" fmla="*/ 1270001 w 1270001"/>
              <a:gd name="connsiteY16" fmla="*/ 317501 h 3742920"/>
              <a:gd name="connsiteX17" fmla="*/ 1270001 w 1270001"/>
              <a:gd name="connsiteY17" fmla="*/ 105167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051673 h 3742920"/>
              <a:gd name="connsiteX13" fmla="*/ 0 w 1270001"/>
              <a:gd name="connsiteY13" fmla="*/ 317501 h 3742920"/>
              <a:gd name="connsiteX14" fmla="*/ 635000 w 1270001"/>
              <a:gd name="connsiteY14" fmla="*/ 0 h 3742920"/>
              <a:gd name="connsiteX15" fmla="*/ 1270001 w 1270001"/>
              <a:gd name="connsiteY15" fmla="*/ 317501 h 3742920"/>
              <a:gd name="connsiteX16" fmla="*/ 1270001 w 1270001"/>
              <a:gd name="connsiteY16" fmla="*/ 1051673 h 3742920"/>
              <a:gd name="connsiteX0" fmla="*/ 1270001 w 1270001"/>
              <a:gd name="connsiteY0" fmla="*/ 1824018 h 3742920"/>
              <a:gd name="connsiteX1" fmla="*/ 1270001 w 1270001"/>
              <a:gd name="connsiteY1" fmla="*/ 1876445 h 3742920"/>
              <a:gd name="connsiteX2" fmla="*/ 1270001 w 1270001"/>
              <a:gd name="connsiteY2" fmla="*/ 2600648 h 3742920"/>
              <a:gd name="connsiteX3" fmla="*/ 1270001 w 1270001"/>
              <a:gd name="connsiteY3" fmla="*/ 2648790 h 3742920"/>
              <a:gd name="connsiteX4" fmla="*/ 1270001 w 1270001"/>
              <a:gd name="connsiteY4" fmla="*/ 3425420 h 3742920"/>
              <a:gd name="connsiteX5" fmla="*/ 635000 w 1270001"/>
              <a:gd name="connsiteY5" fmla="*/ 3742920 h 3742920"/>
              <a:gd name="connsiteX6" fmla="*/ 0 w 1270001"/>
              <a:gd name="connsiteY6" fmla="*/ 3425420 h 3742920"/>
              <a:gd name="connsiteX7" fmla="*/ 0 w 1270001"/>
              <a:gd name="connsiteY7" fmla="*/ 2648790 h 3742920"/>
              <a:gd name="connsiteX8" fmla="*/ 0 w 1270001"/>
              <a:gd name="connsiteY8" fmla="*/ 2600648 h 3742920"/>
              <a:gd name="connsiteX9" fmla="*/ 0 w 1270001"/>
              <a:gd name="connsiteY9" fmla="*/ 1876445 h 3742920"/>
              <a:gd name="connsiteX10" fmla="*/ 0 w 1270001"/>
              <a:gd name="connsiteY10" fmla="*/ 1824018 h 3742920"/>
              <a:gd name="connsiteX11" fmla="*/ 0 w 1270001"/>
              <a:gd name="connsiteY11" fmla="*/ 1051673 h 3742920"/>
              <a:gd name="connsiteX12" fmla="*/ 0 w 1270001"/>
              <a:gd name="connsiteY12" fmla="*/ 317501 h 3742920"/>
              <a:gd name="connsiteX13" fmla="*/ 635000 w 1270001"/>
              <a:gd name="connsiteY13" fmla="*/ 0 h 3742920"/>
              <a:gd name="connsiteX14" fmla="*/ 1270001 w 1270001"/>
              <a:gd name="connsiteY14" fmla="*/ 317501 h 3742920"/>
              <a:gd name="connsiteX15" fmla="*/ 1270001 w 1270001"/>
              <a:gd name="connsiteY15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824018 h 3742920"/>
              <a:gd name="connsiteX10" fmla="*/ 0 w 1270001"/>
              <a:gd name="connsiteY10" fmla="*/ 1051673 h 3742920"/>
              <a:gd name="connsiteX11" fmla="*/ 0 w 1270001"/>
              <a:gd name="connsiteY11" fmla="*/ 317501 h 3742920"/>
              <a:gd name="connsiteX12" fmla="*/ 635000 w 1270001"/>
              <a:gd name="connsiteY12" fmla="*/ 0 h 3742920"/>
              <a:gd name="connsiteX13" fmla="*/ 1270001 w 1270001"/>
              <a:gd name="connsiteY13" fmla="*/ 317501 h 3742920"/>
              <a:gd name="connsiteX14" fmla="*/ 1270001 w 1270001"/>
              <a:gd name="connsiteY14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051673 h 3742920"/>
              <a:gd name="connsiteX10" fmla="*/ 0 w 1270001"/>
              <a:gd name="connsiteY10" fmla="*/ 317501 h 3742920"/>
              <a:gd name="connsiteX11" fmla="*/ 635000 w 1270001"/>
              <a:gd name="connsiteY11" fmla="*/ 0 h 3742920"/>
              <a:gd name="connsiteX12" fmla="*/ 1270001 w 1270001"/>
              <a:gd name="connsiteY12" fmla="*/ 317501 h 3742920"/>
              <a:gd name="connsiteX13" fmla="*/ 1270001 w 1270001"/>
              <a:gd name="connsiteY13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051673 h 3742920"/>
              <a:gd name="connsiteX9" fmla="*/ 0 w 1270001"/>
              <a:gd name="connsiteY9" fmla="*/ 317501 h 3742920"/>
              <a:gd name="connsiteX10" fmla="*/ 635000 w 1270001"/>
              <a:gd name="connsiteY10" fmla="*/ 0 h 3742920"/>
              <a:gd name="connsiteX11" fmla="*/ 1270001 w 1270001"/>
              <a:gd name="connsiteY11" fmla="*/ 317501 h 3742920"/>
              <a:gd name="connsiteX12" fmla="*/ 1270001 w 1270001"/>
              <a:gd name="connsiteY12" fmla="*/ 1051673 h 3742920"/>
              <a:gd name="connsiteX0" fmla="*/ 1271790 w 1271790"/>
              <a:gd name="connsiteY0" fmla="*/ 1876445 h 3742920"/>
              <a:gd name="connsiteX1" fmla="*/ 1271790 w 1271790"/>
              <a:gd name="connsiteY1" fmla="*/ 2600648 h 3742920"/>
              <a:gd name="connsiteX2" fmla="*/ 1271790 w 1271790"/>
              <a:gd name="connsiteY2" fmla="*/ 2648790 h 3742920"/>
              <a:gd name="connsiteX3" fmla="*/ 1271790 w 1271790"/>
              <a:gd name="connsiteY3" fmla="*/ 3425420 h 3742920"/>
              <a:gd name="connsiteX4" fmla="*/ 636789 w 1271790"/>
              <a:gd name="connsiteY4" fmla="*/ 3742920 h 3742920"/>
              <a:gd name="connsiteX5" fmla="*/ 1789 w 1271790"/>
              <a:gd name="connsiteY5" fmla="*/ 3425420 h 3742920"/>
              <a:gd name="connsiteX6" fmla="*/ 1789 w 1271790"/>
              <a:gd name="connsiteY6" fmla="*/ 2648790 h 3742920"/>
              <a:gd name="connsiteX7" fmla="*/ 1789 w 1271790"/>
              <a:gd name="connsiteY7" fmla="*/ 2600648 h 3742920"/>
              <a:gd name="connsiteX8" fmla="*/ 0 w 1271790"/>
              <a:gd name="connsiteY8" fmla="*/ 1976879 h 3742920"/>
              <a:gd name="connsiteX9" fmla="*/ 1789 w 1271790"/>
              <a:gd name="connsiteY9" fmla="*/ 1051673 h 3742920"/>
              <a:gd name="connsiteX10" fmla="*/ 1789 w 1271790"/>
              <a:gd name="connsiteY10" fmla="*/ 317501 h 3742920"/>
              <a:gd name="connsiteX11" fmla="*/ 636789 w 1271790"/>
              <a:gd name="connsiteY11" fmla="*/ 0 h 3742920"/>
              <a:gd name="connsiteX12" fmla="*/ 1271790 w 1271790"/>
              <a:gd name="connsiteY12" fmla="*/ 317501 h 3742920"/>
              <a:gd name="connsiteX13" fmla="*/ 1271790 w 1271790"/>
              <a:gd name="connsiteY13" fmla="*/ 1051673 h 3742920"/>
              <a:gd name="connsiteX0" fmla="*/ 1271869 w 1271869"/>
              <a:gd name="connsiteY0" fmla="*/ 1876445 h 3742920"/>
              <a:gd name="connsiteX1" fmla="*/ 1271869 w 1271869"/>
              <a:gd name="connsiteY1" fmla="*/ 2600648 h 3742920"/>
              <a:gd name="connsiteX2" fmla="*/ 1271869 w 1271869"/>
              <a:gd name="connsiteY2" fmla="*/ 2648790 h 3742920"/>
              <a:gd name="connsiteX3" fmla="*/ 1271869 w 1271869"/>
              <a:gd name="connsiteY3" fmla="*/ 3425420 h 3742920"/>
              <a:gd name="connsiteX4" fmla="*/ 636868 w 1271869"/>
              <a:gd name="connsiteY4" fmla="*/ 3742920 h 3742920"/>
              <a:gd name="connsiteX5" fmla="*/ 1868 w 1271869"/>
              <a:gd name="connsiteY5" fmla="*/ 3425420 h 3742920"/>
              <a:gd name="connsiteX6" fmla="*/ 1868 w 1271869"/>
              <a:gd name="connsiteY6" fmla="*/ 2648790 h 3742920"/>
              <a:gd name="connsiteX7" fmla="*/ 1868 w 1271869"/>
              <a:gd name="connsiteY7" fmla="*/ 2600648 h 3742920"/>
              <a:gd name="connsiteX8" fmla="*/ 79 w 1271869"/>
              <a:gd name="connsiteY8" fmla="*/ 1976879 h 3742920"/>
              <a:gd name="connsiteX9" fmla="*/ 1868 w 1271869"/>
              <a:gd name="connsiteY9" fmla="*/ 1051673 h 3742920"/>
              <a:gd name="connsiteX10" fmla="*/ 1868 w 1271869"/>
              <a:gd name="connsiteY10" fmla="*/ 317501 h 3742920"/>
              <a:gd name="connsiteX11" fmla="*/ 636868 w 1271869"/>
              <a:gd name="connsiteY11" fmla="*/ 0 h 3742920"/>
              <a:gd name="connsiteX12" fmla="*/ 1271869 w 1271869"/>
              <a:gd name="connsiteY12" fmla="*/ 317501 h 3742920"/>
              <a:gd name="connsiteX13" fmla="*/ 1271869 w 1271869"/>
              <a:gd name="connsiteY13" fmla="*/ 1051673 h 3742920"/>
              <a:gd name="connsiteX0" fmla="*/ 1271869 w 1271869"/>
              <a:gd name="connsiteY0" fmla="*/ 2600648 h 3742920"/>
              <a:gd name="connsiteX1" fmla="*/ 1271869 w 1271869"/>
              <a:gd name="connsiteY1" fmla="*/ 2648790 h 3742920"/>
              <a:gd name="connsiteX2" fmla="*/ 1271869 w 1271869"/>
              <a:gd name="connsiteY2" fmla="*/ 3425420 h 3742920"/>
              <a:gd name="connsiteX3" fmla="*/ 636868 w 1271869"/>
              <a:gd name="connsiteY3" fmla="*/ 3742920 h 3742920"/>
              <a:gd name="connsiteX4" fmla="*/ 1868 w 1271869"/>
              <a:gd name="connsiteY4" fmla="*/ 3425420 h 3742920"/>
              <a:gd name="connsiteX5" fmla="*/ 1868 w 1271869"/>
              <a:gd name="connsiteY5" fmla="*/ 2648790 h 3742920"/>
              <a:gd name="connsiteX6" fmla="*/ 1868 w 1271869"/>
              <a:gd name="connsiteY6" fmla="*/ 2600648 h 3742920"/>
              <a:gd name="connsiteX7" fmla="*/ 79 w 1271869"/>
              <a:gd name="connsiteY7" fmla="*/ 1976879 h 3742920"/>
              <a:gd name="connsiteX8" fmla="*/ 1868 w 1271869"/>
              <a:gd name="connsiteY8" fmla="*/ 1051673 h 3742920"/>
              <a:gd name="connsiteX9" fmla="*/ 1868 w 1271869"/>
              <a:gd name="connsiteY9" fmla="*/ 317501 h 3742920"/>
              <a:gd name="connsiteX10" fmla="*/ 636868 w 1271869"/>
              <a:gd name="connsiteY10" fmla="*/ 0 h 3742920"/>
              <a:gd name="connsiteX11" fmla="*/ 1271869 w 1271869"/>
              <a:gd name="connsiteY11" fmla="*/ 317501 h 3742920"/>
              <a:gd name="connsiteX12" fmla="*/ 1271869 w 1271869"/>
              <a:gd name="connsiteY12" fmla="*/ 1051673 h 3742920"/>
              <a:gd name="connsiteX0" fmla="*/ 1271869 w 1271869"/>
              <a:gd name="connsiteY0" fmla="*/ 2648790 h 3742920"/>
              <a:gd name="connsiteX1" fmla="*/ 1271869 w 1271869"/>
              <a:gd name="connsiteY1" fmla="*/ 3425420 h 3742920"/>
              <a:gd name="connsiteX2" fmla="*/ 636868 w 1271869"/>
              <a:gd name="connsiteY2" fmla="*/ 3742920 h 3742920"/>
              <a:gd name="connsiteX3" fmla="*/ 1868 w 1271869"/>
              <a:gd name="connsiteY3" fmla="*/ 3425420 h 3742920"/>
              <a:gd name="connsiteX4" fmla="*/ 1868 w 1271869"/>
              <a:gd name="connsiteY4" fmla="*/ 2648790 h 3742920"/>
              <a:gd name="connsiteX5" fmla="*/ 1868 w 1271869"/>
              <a:gd name="connsiteY5" fmla="*/ 2600648 h 3742920"/>
              <a:gd name="connsiteX6" fmla="*/ 79 w 1271869"/>
              <a:gd name="connsiteY6" fmla="*/ 1976879 h 3742920"/>
              <a:gd name="connsiteX7" fmla="*/ 1868 w 1271869"/>
              <a:gd name="connsiteY7" fmla="*/ 1051673 h 3742920"/>
              <a:gd name="connsiteX8" fmla="*/ 1868 w 1271869"/>
              <a:gd name="connsiteY8" fmla="*/ 317501 h 3742920"/>
              <a:gd name="connsiteX9" fmla="*/ 636868 w 1271869"/>
              <a:gd name="connsiteY9" fmla="*/ 0 h 3742920"/>
              <a:gd name="connsiteX10" fmla="*/ 1271869 w 1271869"/>
              <a:gd name="connsiteY10" fmla="*/ 317501 h 3742920"/>
              <a:gd name="connsiteX11" fmla="*/ 1271869 w 1271869"/>
              <a:gd name="connsiteY11" fmla="*/ 1051673 h 3742920"/>
              <a:gd name="connsiteX0" fmla="*/ 1271869 w 1271869"/>
              <a:gd name="connsiteY0" fmla="*/ 3425420 h 3742920"/>
              <a:gd name="connsiteX1" fmla="*/ 636868 w 1271869"/>
              <a:gd name="connsiteY1" fmla="*/ 3742920 h 3742920"/>
              <a:gd name="connsiteX2" fmla="*/ 1868 w 1271869"/>
              <a:gd name="connsiteY2" fmla="*/ 3425420 h 3742920"/>
              <a:gd name="connsiteX3" fmla="*/ 1868 w 1271869"/>
              <a:gd name="connsiteY3" fmla="*/ 2648790 h 3742920"/>
              <a:gd name="connsiteX4" fmla="*/ 1868 w 1271869"/>
              <a:gd name="connsiteY4" fmla="*/ 2600648 h 3742920"/>
              <a:gd name="connsiteX5" fmla="*/ 79 w 1271869"/>
              <a:gd name="connsiteY5" fmla="*/ 1976879 h 3742920"/>
              <a:gd name="connsiteX6" fmla="*/ 1868 w 1271869"/>
              <a:gd name="connsiteY6" fmla="*/ 1051673 h 3742920"/>
              <a:gd name="connsiteX7" fmla="*/ 1868 w 1271869"/>
              <a:gd name="connsiteY7" fmla="*/ 317501 h 3742920"/>
              <a:gd name="connsiteX8" fmla="*/ 636868 w 1271869"/>
              <a:gd name="connsiteY8" fmla="*/ 0 h 3742920"/>
              <a:gd name="connsiteX9" fmla="*/ 1271869 w 1271869"/>
              <a:gd name="connsiteY9" fmla="*/ 317501 h 3742920"/>
              <a:gd name="connsiteX10" fmla="*/ 1271869 w 1271869"/>
              <a:gd name="connsiteY10" fmla="*/ 1051673 h 3742920"/>
              <a:gd name="connsiteX0" fmla="*/ 1271869 w 1271869"/>
              <a:gd name="connsiteY0" fmla="*/ 3425420 h 3425420"/>
              <a:gd name="connsiteX1" fmla="*/ 1868 w 1271869"/>
              <a:gd name="connsiteY1" fmla="*/ 3425420 h 3425420"/>
              <a:gd name="connsiteX2" fmla="*/ 1868 w 1271869"/>
              <a:gd name="connsiteY2" fmla="*/ 2648790 h 3425420"/>
              <a:gd name="connsiteX3" fmla="*/ 1868 w 1271869"/>
              <a:gd name="connsiteY3" fmla="*/ 2600648 h 3425420"/>
              <a:gd name="connsiteX4" fmla="*/ 79 w 1271869"/>
              <a:gd name="connsiteY4" fmla="*/ 1976879 h 3425420"/>
              <a:gd name="connsiteX5" fmla="*/ 1868 w 1271869"/>
              <a:gd name="connsiteY5" fmla="*/ 1051673 h 3425420"/>
              <a:gd name="connsiteX6" fmla="*/ 1868 w 1271869"/>
              <a:gd name="connsiteY6" fmla="*/ 317501 h 3425420"/>
              <a:gd name="connsiteX7" fmla="*/ 636868 w 1271869"/>
              <a:gd name="connsiteY7" fmla="*/ 0 h 3425420"/>
              <a:gd name="connsiteX8" fmla="*/ 1271869 w 1271869"/>
              <a:gd name="connsiteY8" fmla="*/ 317501 h 3425420"/>
              <a:gd name="connsiteX9" fmla="*/ 1271869 w 1271869"/>
              <a:gd name="connsiteY9" fmla="*/ 1051673 h 3425420"/>
              <a:gd name="connsiteX0" fmla="*/ 1868 w 1271869"/>
              <a:gd name="connsiteY0" fmla="*/ 3425420 h 3425420"/>
              <a:gd name="connsiteX1" fmla="*/ 1868 w 1271869"/>
              <a:gd name="connsiteY1" fmla="*/ 2648790 h 3425420"/>
              <a:gd name="connsiteX2" fmla="*/ 1868 w 1271869"/>
              <a:gd name="connsiteY2" fmla="*/ 2600648 h 3425420"/>
              <a:gd name="connsiteX3" fmla="*/ 79 w 1271869"/>
              <a:gd name="connsiteY3" fmla="*/ 1976879 h 3425420"/>
              <a:gd name="connsiteX4" fmla="*/ 1868 w 1271869"/>
              <a:gd name="connsiteY4" fmla="*/ 1051673 h 3425420"/>
              <a:gd name="connsiteX5" fmla="*/ 1868 w 1271869"/>
              <a:gd name="connsiteY5" fmla="*/ 317501 h 3425420"/>
              <a:gd name="connsiteX6" fmla="*/ 636868 w 1271869"/>
              <a:gd name="connsiteY6" fmla="*/ 0 h 3425420"/>
              <a:gd name="connsiteX7" fmla="*/ 1271869 w 1271869"/>
              <a:gd name="connsiteY7" fmla="*/ 317501 h 3425420"/>
              <a:gd name="connsiteX8" fmla="*/ 1271869 w 1271869"/>
              <a:gd name="connsiteY8" fmla="*/ 1051673 h 3425420"/>
              <a:gd name="connsiteX0" fmla="*/ 1868 w 1271869"/>
              <a:gd name="connsiteY0" fmla="*/ 3425420 h 3425420"/>
              <a:gd name="connsiteX1" fmla="*/ 1868 w 1271869"/>
              <a:gd name="connsiteY1" fmla="*/ 2600648 h 3425420"/>
              <a:gd name="connsiteX2" fmla="*/ 79 w 1271869"/>
              <a:gd name="connsiteY2" fmla="*/ 1976879 h 3425420"/>
              <a:gd name="connsiteX3" fmla="*/ 1868 w 1271869"/>
              <a:gd name="connsiteY3" fmla="*/ 1051673 h 3425420"/>
              <a:gd name="connsiteX4" fmla="*/ 1868 w 1271869"/>
              <a:gd name="connsiteY4" fmla="*/ 317501 h 3425420"/>
              <a:gd name="connsiteX5" fmla="*/ 636868 w 1271869"/>
              <a:gd name="connsiteY5" fmla="*/ 0 h 3425420"/>
              <a:gd name="connsiteX6" fmla="*/ 1271869 w 1271869"/>
              <a:gd name="connsiteY6" fmla="*/ 317501 h 3425420"/>
              <a:gd name="connsiteX7" fmla="*/ 1271869 w 1271869"/>
              <a:gd name="connsiteY7" fmla="*/ 1051673 h 3425420"/>
              <a:gd name="connsiteX0" fmla="*/ 1868 w 1271869"/>
              <a:gd name="connsiteY0" fmla="*/ 2600648 h 2600648"/>
              <a:gd name="connsiteX1" fmla="*/ 79 w 1271869"/>
              <a:gd name="connsiteY1" fmla="*/ 1976879 h 2600648"/>
              <a:gd name="connsiteX2" fmla="*/ 1868 w 1271869"/>
              <a:gd name="connsiteY2" fmla="*/ 1051673 h 2600648"/>
              <a:gd name="connsiteX3" fmla="*/ 1868 w 1271869"/>
              <a:gd name="connsiteY3" fmla="*/ 317501 h 2600648"/>
              <a:gd name="connsiteX4" fmla="*/ 636868 w 1271869"/>
              <a:gd name="connsiteY4" fmla="*/ 0 h 2600648"/>
              <a:gd name="connsiteX5" fmla="*/ 1271869 w 1271869"/>
              <a:gd name="connsiteY5" fmla="*/ 317501 h 2600648"/>
              <a:gd name="connsiteX6" fmla="*/ 1271869 w 1271869"/>
              <a:gd name="connsiteY6" fmla="*/ 1051673 h 2600648"/>
              <a:gd name="connsiteX0" fmla="*/ 0 w 1271790"/>
              <a:gd name="connsiteY0" fmla="*/ 1976879 h 1976879"/>
              <a:gd name="connsiteX1" fmla="*/ 1789 w 1271790"/>
              <a:gd name="connsiteY1" fmla="*/ 1051673 h 1976879"/>
              <a:gd name="connsiteX2" fmla="*/ 1789 w 1271790"/>
              <a:gd name="connsiteY2" fmla="*/ 317501 h 1976879"/>
              <a:gd name="connsiteX3" fmla="*/ 636789 w 1271790"/>
              <a:gd name="connsiteY3" fmla="*/ 0 h 1976879"/>
              <a:gd name="connsiteX4" fmla="*/ 1271790 w 1271790"/>
              <a:gd name="connsiteY4" fmla="*/ 317501 h 1976879"/>
              <a:gd name="connsiteX5" fmla="*/ 1271790 w 1271790"/>
              <a:gd name="connsiteY5" fmla="*/ 1051673 h 1976879"/>
              <a:gd name="connsiteX0" fmla="*/ 0 w 1270001"/>
              <a:gd name="connsiteY0" fmla="*/ 105167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70001 w 1270001"/>
              <a:gd name="connsiteY4" fmla="*/ 664323 h 75322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66826 w 1270001"/>
              <a:gd name="connsiteY4" fmla="*/ 750048 h 75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1" h="753223">
                <a:moveTo>
                  <a:pt x="0" y="753223"/>
                </a:moveTo>
                <a:lnTo>
                  <a:pt x="0" y="317501"/>
                </a:lnTo>
                <a:lnTo>
                  <a:pt x="635000" y="0"/>
                </a:lnTo>
                <a:lnTo>
                  <a:pt x="1270001" y="317501"/>
                </a:lnTo>
                <a:cubicBezTo>
                  <a:pt x="1268943" y="461683"/>
                  <a:pt x="1267884" y="605866"/>
                  <a:pt x="1266826" y="750048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>
              <a:ea typeface="方正兰亭黑简体" panose="02000000000000000000" pitchFamily="2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67375" y="440679"/>
            <a:ext cx="305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项目界面与演示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04168" y="5203500"/>
            <a:ext cx="16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INFORMATION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2778" y="5788275"/>
            <a:ext cx="0" cy="4344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059424A-2B62-0DAF-0748-BDB048211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385" y="1378388"/>
            <a:ext cx="10418597" cy="483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450011" y="2318054"/>
            <a:ext cx="9741989" cy="3116374"/>
          </a:xfrm>
          <a:prstGeom prst="rect">
            <a:avLst/>
          </a:prstGeom>
          <a:pattFill prst="wdUpDiag">
            <a:fgClr>
              <a:srgbClr val="4F5261"/>
            </a:fgClr>
            <a:bgClr>
              <a:srgbClr val="E6E6E1"/>
            </a:bgClr>
          </a:patt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515" y="0"/>
            <a:ext cx="1852385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325509" y="5788275"/>
            <a:ext cx="1270001" cy="753223"/>
          </a:xfrm>
          <a:custGeom>
            <a:avLst/>
            <a:gdLst>
              <a:gd name="connsiteX0" fmla="*/ 635000 w 1270001"/>
              <a:gd name="connsiteY0" fmla="*/ 0 h 3742920"/>
              <a:gd name="connsiteX1" fmla="*/ 1270001 w 1270001"/>
              <a:gd name="connsiteY1" fmla="*/ 317501 h 3742920"/>
              <a:gd name="connsiteX2" fmla="*/ 1270001 w 1270001"/>
              <a:gd name="connsiteY2" fmla="*/ 1051673 h 3742920"/>
              <a:gd name="connsiteX3" fmla="*/ 1270001 w 1270001"/>
              <a:gd name="connsiteY3" fmla="*/ 1142273 h 3742920"/>
              <a:gd name="connsiteX4" fmla="*/ 1270001 w 1270001"/>
              <a:gd name="connsiteY4" fmla="*/ 1824018 h 3742920"/>
              <a:gd name="connsiteX5" fmla="*/ 1270001 w 1270001"/>
              <a:gd name="connsiteY5" fmla="*/ 1876445 h 3742920"/>
              <a:gd name="connsiteX6" fmla="*/ 1270001 w 1270001"/>
              <a:gd name="connsiteY6" fmla="*/ 2600648 h 3742920"/>
              <a:gd name="connsiteX7" fmla="*/ 1270001 w 1270001"/>
              <a:gd name="connsiteY7" fmla="*/ 2648790 h 3742920"/>
              <a:gd name="connsiteX8" fmla="*/ 1270001 w 1270001"/>
              <a:gd name="connsiteY8" fmla="*/ 3425420 h 3742920"/>
              <a:gd name="connsiteX9" fmla="*/ 635000 w 1270001"/>
              <a:gd name="connsiteY9" fmla="*/ 3742920 h 3742920"/>
              <a:gd name="connsiteX10" fmla="*/ 0 w 1270001"/>
              <a:gd name="connsiteY10" fmla="*/ 3425420 h 3742920"/>
              <a:gd name="connsiteX11" fmla="*/ 0 w 1270001"/>
              <a:gd name="connsiteY11" fmla="*/ 2648790 h 3742920"/>
              <a:gd name="connsiteX12" fmla="*/ 0 w 1270001"/>
              <a:gd name="connsiteY12" fmla="*/ 2600648 h 3742920"/>
              <a:gd name="connsiteX13" fmla="*/ 0 w 1270001"/>
              <a:gd name="connsiteY13" fmla="*/ 1876445 h 3742920"/>
              <a:gd name="connsiteX14" fmla="*/ 0 w 1270001"/>
              <a:gd name="connsiteY14" fmla="*/ 1824018 h 3742920"/>
              <a:gd name="connsiteX15" fmla="*/ 0 w 1270001"/>
              <a:gd name="connsiteY15" fmla="*/ 1142273 h 3742920"/>
              <a:gd name="connsiteX16" fmla="*/ 0 w 1270001"/>
              <a:gd name="connsiteY16" fmla="*/ 1051673 h 3742920"/>
              <a:gd name="connsiteX17" fmla="*/ 0 w 1270001"/>
              <a:gd name="connsiteY17" fmla="*/ 317501 h 3742920"/>
              <a:gd name="connsiteX0" fmla="*/ 1270001 w 1361441"/>
              <a:gd name="connsiteY0" fmla="*/ 1142273 h 3742920"/>
              <a:gd name="connsiteX1" fmla="*/ 1270001 w 1361441"/>
              <a:gd name="connsiteY1" fmla="*/ 1824018 h 3742920"/>
              <a:gd name="connsiteX2" fmla="*/ 1270001 w 1361441"/>
              <a:gd name="connsiteY2" fmla="*/ 1876445 h 3742920"/>
              <a:gd name="connsiteX3" fmla="*/ 1270001 w 1361441"/>
              <a:gd name="connsiteY3" fmla="*/ 2600648 h 3742920"/>
              <a:gd name="connsiteX4" fmla="*/ 1270001 w 1361441"/>
              <a:gd name="connsiteY4" fmla="*/ 2648790 h 3742920"/>
              <a:gd name="connsiteX5" fmla="*/ 1270001 w 1361441"/>
              <a:gd name="connsiteY5" fmla="*/ 3425420 h 3742920"/>
              <a:gd name="connsiteX6" fmla="*/ 635000 w 1361441"/>
              <a:gd name="connsiteY6" fmla="*/ 3742920 h 3742920"/>
              <a:gd name="connsiteX7" fmla="*/ 0 w 1361441"/>
              <a:gd name="connsiteY7" fmla="*/ 3425420 h 3742920"/>
              <a:gd name="connsiteX8" fmla="*/ 0 w 1361441"/>
              <a:gd name="connsiteY8" fmla="*/ 2648790 h 3742920"/>
              <a:gd name="connsiteX9" fmla="*/ 0 w 1361441"/>
              <a:gd name="connsiteY9" fmla="*/ 2600648 h 3742920"/>
              <a:gd name="connsiteX10" fmla="*/ 0 w 1361441"/>
              <a:gd name="connsiteY10" fmla="*/ 1876445 h 3742920"/>
              <a:gd name="connsiteX11" fmla="*/ 0 w 1361441"/>
              <a:gd name="connsiteY11" fmla="*/ 1824018 h 3742920"/>
              <a:gd name="connsiteX12" fmla="*/ 0 w 1361441"/>
              <a:gd name="connsiteY12" fmla="*/ 1142273 h 3742920"/>
              <a:gd name="connsiteX13" fmla="*/ 0 w 1361441"/>
              <a:gd name="connsiteY13" fmla="*/ 1051673 h 3742920"/>
              <a:gd name="connsiteX14" fmla="*/ 0 w 1361441"/>
              <a:gd name="connsiteY14" fmla="*/ 317501 h 3742920"/>
              <a:gd name="connsiteX15" fmla="*/ 635000 w 1361441"/>
              <a:gd name="connsiteY15" fmla="*/ 0 h 3742920"/>
              <a:gd name="connsiteX16" fmla="*/ 1270001 w 1361441"/>
              <a:gd name="connsiteY16" fmla="*/ 317501 h 3742920"/>
              <a:gd name="connsiteX17" fmla="*/ 1270001 w 1361441"/>
              <a:gd name="connsiteY17" fmla="*/ 1051673 h 3742920"/>
              <a:gd name="connsiteX18" fmla="*/ 1361441 w 1361441"/>
              <a:gd name="connsiteY18" fmla="*/ 123371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142273 h 3742920"/>
              <a:gd name="connsiteX13" fmla="*/ 0 w 1270001"/>
              <a:gd name="connsiteY13" fmla="*/ 1051673 h 3742920"/>
              <a:gd name="connsiteX14" fmla="*/ 0 w 1270001"/>
              <a:gd name="connsiteY14" fmla="*/ 317501 h 3742920"/>
              <a:gd name="connsiteX15" fmla="*/ 635000 w 1270001"/>
              <a:gd name="connsiteY15" fmla="*/ 0 h 3742920"/>
              <a:gd name="connsiteX16" fmla="*/ 1270001 w 1270001"/>
              <a:gd name="connsiteY16" fmla="*/ 317501 h 3742920"/>
              <a:gd name="connsiteX17" fmla="*/ 1270001 w 1270001"/>
              <a:gd name="connsiteY17" fmla="*/ 105167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051673 h 3742920"/>
              <a:gd name="connsiteX13" fmla="*/ 0 w 1270001"/>
              <a:gd name="connsiteY13" fmla="*/ 317501 h 3742920"/>
              <a:gd name="connsiteX14" fmla="*/ 635000 w 1270001"/>
              <a:gd name="connsiteY14" fmla="*/ 0 h 3742920"/>
              <a:gd name="connsiteX15" fmla="*/ 1270001 w 1270001"/>
              <a:gd name="connsiteY15" fmla="*/ 317501 h 3742920"/>
              <a:gd name="connsiteX16" fmla="*/ 1270001 w 1270001"/>
              <a:gd name="connsiteY16" fmla="*/ 1051673 h 3742920"/>
              <a:gd name="connsiteX0" fmla="*/ 1270001 w 1270001"/>
              <a:gd name="connsiteY0" fmla="*/ 1824018 h 3742920"/>
              <a:gd name="connsiteX1" fmla="*/ 1270001 w 1270001"/>
              <a:gd name="connsiteY1" fmla="*/ 1876445 h 3742920"/>
              <a:gd name="connsiteX2" fmla="*/ 1270001 w 1270001"/>
              <a:gd name="connsiteY2" fmla="*/ 2600648 h 3742920"/>
              <a:gd name="connsiteX3" fmla="*/ 1270001 w 1270001"/>
              <a:gd name="connsiteY3" fmla="*/ 2648790 h 3742920"/>
              <a:gd name="connsiteX4" fmla="*/ 1270001 w 1270001"/>
              <a:gd name="connsiteY4" fmla="*/ 3425420 h 3742920"/>
              <a:gd name="connsiteX5" fmla="*/ 635000 w 1270001"/>
              <a:gd name="connsiteY5" fmla="*/ 3742920 h 3742920"/>
              <a:gd name="connsiteX6" fmla="*/ 0 w 1270001"/>
              <a:gd name="connsiteY6" fmla="*/ 3425420 h 3742920"/>
              <a:gd name="connsiteX7" fmla="*/ 0 w 1270001"/>
              <a:gd name="connsiteY7" fmla="*/ 2648790 h 3742920"/>
              <a:gd name="connsiteX8" fmla="*/ 0 w 1270001"/>
              <a:gd name="connsiteY8" fmla="*/ 2600648 h 3742920"/>
              <a:gd name="connsiteX9" fmla="*/ 0 w 1270001"/>
              <a:gd name="connsiteY9" fmla="*/ 1876445 h 3742920"/>
              <a:gd name="connsiteX10" fmla="*/ 0 w 1270001"/>
              <a:gd name="connsiteY10" fmla="*/ 1824018 h 3742920"/>
              <a:gd name="connsiteX11" fmla="*/ 0 w 1270001"/>
              <a:gd name="connsiteY11" fmla="*/ 1051673 h 3742920"/>
              <a:gd name="connsiteX12" fmla="*/ 0 w 1270001"/>
              <a:gd name="connsiteY12" fmla="*/ 317501 h 3742920"/>
              <a:gd name="connsiteX13" fmla="*/ 635000 w 1270001"/>
              <a:gd name="connsiteY13" fmla="*/ 0 h 3742920"/>
              <a:gd name="connsiteX14" fmla="*/ 1270001 w 1270001"/>
              <a:gd name="connsiteY14" fmla="*/ 317501 h 3742920"/>
              <a:gd name="connsiteX15" fmla="*/ 1270001 w 1270001"/>
              <a:gd name="connsiteY15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824018 h 3742920"/>
              <a:gd name="connsiteX10" fmla="*/ 0 w 1270001"/>
              <a:gd name="connsiteY10" fmla="*/ 1051673 h 3742920"/>
              <a:gd name="connsiteX11" fmla="*/ 0 w 1270001"/>
              <a:gd name="connsiteY11" fmla="*/ 317501 h 3742920"/>
              <a:gd name="connsiteX12" fmla="*/ 635000 w 1270001"/>
              <a:gd name="connsiteY12" fmla="*/ 0 h 3742920"/>
              <a:gd name="connsiteX13" fmla="*/ 1270001 w 1270001"/>
              <a:gd name="connsiteY13" fmla="*/ 317501 h 3742920"/>
              <a:gd name="connsiteX14" fmla="*/ 1270001 w 1270001"/>
              <a:gd name="connsiteY14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051673 h 3742920"/>
              <a:gd name="connsiteX10" fmla="*/ 0 w 1270001"/>
              <a:gd name="connsiteY10" fmla="*/ 317501 h 3742920"/>
              <a:gd name="connsiteX11" fmla="*/ 635000 w 1270001"/>
              <a:gd name="connsiteY11" fmla="*/ 0 h 3742920"/>
              <a:gd name="connsiteX12" fmla="*/ 1270001 w 1270001"/>
              <a:gd name="connsiteY12" fmla="*/ 317501 h 3742920"/>
              <a:gd name="connsiteX13" fmla="*/ 1270001 w 1270001"/>
              <a:gd name="connsiteY13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051673 h 3742920"/>
              <a:gd name="connsiteX9" fmla="*/ 0 w 1270001"/>
              <a:gd name="connsiteY9" fmla="*/ 317501 h 3742920"/>
              <a:gd name="connsiteX10" fmla="*/ 635000 w 1270001"/>
              <a:gd name="connsiteY10" fmla="*/ 0 h 3742920"/>
              <a:gd name="connsiteX11" fmla="*/ 1270001 w 1270001"/>
              <a:gd name="connsiteY11" fmla="*/ 317501 h 3742920"/>
              <a:gd name="connsiteX12" fmla="*/ 1270001 w 1270001"/>
              <a:gd name="connsiteY12" fmla="*/ 1051673 h 3742920"/>
              <a:gd name="connsiteX0" fmla="*/ 1271790 w 1271790"/>
              <a:gd name="connsiteY0" fmla="*/ 1876445 h 3742920"/>
              <a:gd name="connsiteX1" fmla="*/ 1271790 w 1271790"/>
              <a:gd name="connsiteY1" fmla="*/ 2600648 h 3742920"/>
              <a:gd name="connsiteX2" fmla="*/ 1271790 w 1271790"/>
              <a:gd name="connsiteY2" fmla="*/ 2648790 h 3742920"/>
              <a:gd name="connsiteX3" fmla="*/ 1271790 w 1271790"/>
              <a:gd name="connsiteY3" fmla="*/ 3425420 h 3742920"/>
              <a:gd name="connsiteX4" fmla="*/ 636789 w 1271790"/>
              <a:gd name="connsiteY4" fmla="*/ 3742920 h 3742920"/>
              <a:gd name="connsiteX5" fmla="*/ 1789 w 1271790"/>
              <a:gd name="connsiteY5" fmla="*/ 3425420 h 3742920"/>
              <a:gd name="connsiteX6" fmla="*/ 1789 w 1271790"/>
              <a:gd name="connsiteY6" fmla="*/ 2648790 h 3742920"/>
              <a:gd name="connsiteX7" fmla="*/ 1789 w 1271790"/>
              <a:gd name="connsiteY7" fmla="*/ 2600648 h 3742920"/>
              <a:gd name="connsiteX8" fmla="*/ 0 w 1271790"/>
              <a:gd name="connsiteY8" fmla="*/ 1976879 h 3742920"/>
              <a:gd name="connsiteX9" fmla="*/ 1789 w 1271790"/>
              <a:gd name="connsiteY9" fmla="*/ 1051673 h 3742920"/>
              <a:gd name="connsiteX10" fmla="*/ 1789 w 1271790"/>
              <a:gd name="connsiteY10" fmla="*/ 317501 h 3742920"/>
              <a:gd name="connsiteX11" fmla="*/ 636789 w 1271790"/>
              <a:gd name="connsiteY11" fmla="*/ 0 h 3742920"/>
              <a:gd name="connsiteX12" fmla="*/ 1271790 w 1271790"/>
              <a:gd name="connsiteY12" fmla="*/ 317501 h 3742920"/>
              <a:gd name="connsiteX13" fmla="*/ 1271790 w 1271790"/>
              <a:gd name="connsiteY13" fmla="*/ 1051673 h 3742920"/>
              <a:gd name="connsiteX0" fmla="*/ 1271869 w 1271869"/>
              <a:gd name="connsiteY0" fmla="*/ 1876445 h 3742920"/>
              <a:gd name="connsiteX1" fmla="*/ 1271869 w 1271869"/>
              <a:gd name="connsiteY1" fmla="*/ 2600648 h 3742920"/>
              <a:gd name="connsiteX2" fmla="*/ 1271869 w 1271869"/>
              <a:gd name="connsiteY2" fmla="*/ 2648790 h 3742920"/>
              <a:gd name="connsiteX3" fmla="*/ 1271869 w 1271869"/>
              <a:gd name="connsiteY3" fmla="*/ 3425420 h 3742920"/>
              <a:gd name="connsiteX4" fmla="*/ 636868 w 1271869"/>
              <a:gd name="connsiteY4" fmla="*/ 3742920 h 3742920"/>
              <a:gd name="connsiteX5" fmla="*/ 1868 w 1271869"/>
              <a:gd name="connsiteY5" fmla="*/ 3425420 h 3742920"/>
              <a:gd name="connsiteX6" fmla="*/ 1868 w 1271869"/>
              <a:gd name="connsiteY6" fmla="*/ 2648790 h 3742920"/>
              <a:gd name="connsiteX7" fmla="*/ 1868 w 1271869"/>
              <a:gd name="connsiteY7" fmla="*/ 2600648 h 3742920"/>
              <a:gd name="connsiteX8" fmla="*/ 79 w 1271869"/>
              <a:gd name="connsiteY8" fmla="*/ 1976879 h 3742920"/>
              <a:gd name="connsiteX9" fmla="*/ 1868 w 1271869"/>
              <a:gd name="connsiteY9" fmla="*/ 1051673 h 3742920"/>
              <a:gd name="connsiteX10" fmla="*/ 1868 w 1271869"/>
              <a:gd name="connsiteY10" fmla="*/ 317501 h 3742920"/>
              <a:gd name="connsiteX11" fmla="*/ 636868 w 1271869"/>
              <a:gd name="connsiteY11" fmla="*/ 0 h 3742920"/>
              <a:gd name="connsiteX12" fmla="*/ 1271869 w 1271869"/>
              <a:gd name="connsiteY12" fmla="*/ 317501 h 3742920"/>
              <a:gd name="connsiteX13" fmla="*/ 1271869 w 1271869"/>
              <a:gd name="connsiteY13" fmla="*/ 1051673 h 3742920"/>
              <a:gd name="connsiteX0" fmla="*/ 1271869 w 1271869"/>
              <a:gd name="connsiteY0" fmla="*/ 2600648 h 3742920"/>
              <a:gd name="connsiteX1" fmla="*/ 1271869 w 1271869"/>
              <a:gd name="connsiteY1" fmla="*/ 2648790 h 3742920"/>
              <a:gd name="connsiteX2" fmla="*/ 1271869 w 1271869"/>
              <a:gd name="connsiteY2" fmla="*/ 3425420 h 3742920"/>
              <a:gd name="connsiteX3" fmla="*/ 636868 w 1271869"/>
              <a:gd name="connsiteY3" fmla="*/ 3742920 h 3742920"/>
              <a:gd name="connsiteX4" fmla="*/ 1868 w 1271869"/>
              <a:gd name="connsiteY4" fmla="*/ 3425420 h 3742920"/>
              <a:gd name="connsiteX5" fmla="*/ 1868 w 1271869"/>
              <a:gd name="connsiteY5" fmla="*/ 2648790 h 3742920"/>
              <a:gd name="connsiteX6" fmla="*/ 1868 w 1271869"/>
              <a:gd name="connsiteY6" fmla="*/ 2600648 h 3742920"/>
              <a:gd name="connsiteX7" fmla="*/ 79 w 1271869"/>
              <a:gd name="connsiteY7" fmla="*/ 1976879 h 3742920"/>
              <a:gd name="connsiteX8" fmla="*/ 1868 w 1271869"/>
              <a:gd name="connsiteY8" fmla="*/ 1051673 h 3742920"/>
              <a:gd name="connsiteX9" fmla="*/ 1868 w 1271869"/>
              <a:gd name="connsiteY9" fmla="*/ 317501 h 3742920"/>
              <a:gd name="connsiteX10" fmla="*/ 636868 w 1271869"/>
              <a:gd name="connsiteY10" fmla="*/ 0 h 3742920"/>
              <a:gd name="connsiteX11" fmla="*/ 1271869 w 1271869"/>
              <a:gd name="connsiteY11" fmla="*/ 317501 h 3742920"/>
              <a:gd name="connsiteX12" fmla="*/ 1271869 w 1271869"/>
              <a:gd name="connsiteY12" fmla="*/ 1051673 h 3742920"/>
              <a:gd name="connsiteX0" fmla="*/ 1271869 w 1271869"/>
              <a:gd name="connsiteY0" fmla="*/ 2648790 h 3742920"/>
              <a:gd name="connsiteX1" fmla="*/ 1271869 w 1271869"/>
              <a:gd name="connsiteY1" fmla="*/ 3425420 h 3742920"/>
              <a:gd name="connsiteX2" fmla="*/ 636868 w 1271869"/>
              <a:gd name="connsiteY2" fmla="*/ 3742920 h 3742920"/>
              <a:gd name="connsiteX3" fmla="*/ 1868 w 1271869"/>
              <a:gd name="connsiteY3" fmla="*/ 3425420 h 3742920"/>
              <a:gd name="connsiteX4" fmla="*/ 1868 w 1271869"/>
              <a:gd name="connsiteY4" fmla="*/ 2648790 h 3742920"/>
              <a:gd name="connsiteX5" fmla="*/ 1868 w 1271869"/>
              <a:gd name="connsiteY5" fmla="*/ 2600648 h 3742920"/>
              <a:gd name="connsiteX6" fmla="*/ 79 w 1271869"/>
              <a:gd name="connsiteY6" fmla="*/ 1976879 h 3742920"/>
              <a:gd name="connsiteX7" fmla="*/ 1868 w 1271869"/>
              <a:gd name="connsiteY7" fmla="*/ 1051673 h 3742920"/>
              <a:gd name="connsiteX8" fmla="*/ 1868 w 1271869"/>
              <a:gd name="connsiteY8" fmla="*/ 317501 h 3742920"/>
              <a:gd name="connsiteX9" fmla="*/ 636868 w 1271869"/>
              <a:gd name="connsiteY9" fmla="*/ 0 h 3742920"/>
              <a:gd name="connsiteX10" fmla="*/ 1271869 w 1271869"/>
              <a:gd name="connsiteY10" fmla="*/ 317501 h 3742920"/>
              <a:gd name="connsiteX11" fmla="*/ 1271869 w 1271869"/>
              <a:gd name="connsiteY11" fmla="*/ 1051673 h 3742920"/>
              <a:gd name="connsiteX0" fmla="*/ 1271869 w 1271869"/>
              <a:gd name="connsiteY0" fmla="*/ 3425420 h 3742920"/>
              <a:gd name="connsiteX1" fmla="*/ 636868 w 1271869"/>
              <a:gd name="connsiteY1" fmla="*/ 3742920 h 3742920"/>
              <a:gd name="connsiteX2" fmla="*/ 1868 w 1271869"/>
              <a:gd name="connsiteY2" fmla="*/ 3425420 h 3742920"/>
              <a:gd name="connsiteX3" fmla="*/ 1868 w 1271869"/>
              <a:gd name="connsiteY3" fmla="*/ 2648790 h 3742920"/>
              <a:gd name="connsiteX4" fmla="*/ 1868 w 1271869"/>
              <a:gd name="connsiteY4" fmla="*/ 2600648 h 3742920"/>
              <a:gd name="connsiteX5" fmla="*/ 79 w 1271869"/>
              <a:gd name="connsiteY5" fmla="*/ 1976879 h 3742920"/>
              <a:gd name="connsiteX6" fmla="*/ 1868 w 1271869"/>
              <a:gd name="connsiteY6" fmla="*/ 1051673 h 3742920"/>
              <a:gd name="connsiteX7" fmla="*/ 1868 w 1271869"/>
              <a:gd name="connsiteY7" fmla="*/ 317501 h 3742920"/>
              <a:gd name="connsiteX8" fmla="*/ 636868 w 1271869"/>
              <a:gd name="connsiteY8" fmla="*/ 0 h 3742920"/>
              <a:gd name="connsiteX9" fmla="*/ 1271869 w 1271869"/>
              <a:gd name="connsiteY9" fmla="*/ 317501 h 3742920"/>
              <a:gd name="connsiteX10" fmla="*/ 1271869 w 1271869"/>
              <a:gd name="connsiteY10" fmla="*/ 1051673 h 3742920"/>
              <a:gd name="connsiteX0" fmla="*/ 1271869 w 1271869"/>
              <a:gd name="connsiteY0" fmla="*/ 3425420 h 3425420"/>
              <a:gd name="connsiteX1" fmla="*/ 1868 w 1271869"/>
              <a:gd name="connsiteY1" fmla="*/ 3425420 h 3425420"/>
              <a:gd name="connsiteX2" fmla="*/ 1868 w 1271869"/>
              <a:gd name="connsiteY2" fmla="*/ 2648790 h 3425420"/>
              <a:gd name="connsiteX3" fmla="*/ 1868 w 1271869"/>
              <a:gd name="connsiteY3" fmla="*/ 2600648 h 3425420"/>
              <a:gd name="connsiteX4" fmla="*/ 79 w 1271869"/>
              <a:gd name="connsiteY4" fmla="*/ 1976879 h 3425420"/>
              <a:gd name="connsiteX5" fmla="*/ 1868 w 1271869"/>
              <a:gd name="connsiteY5" fmla="*/ 1051673 h 3425420"/>
              <a:gd name="connsiteX6" fmla="*/ 1868 w 1271869"/>
              <a:gd name="connsiteY6" fmla="*/ 317501 h 3425420"/>
              <a:gd name="connsiteX7" fmla="*/ 636868 w 1271869"/>
              <a:gd name="connsiteY7" fmla="*/ 0 h 3425420"/>
              <a:gd name="connsiteX8" fmla="*/ 1271869 w 1271869"/>
              <a:gd name="connsiteY8" fmla="*/ 317501 h 3425420"/>
              <a:gd name="connsiteX9" fmla="*/ 1271869 w 1271869"/>
              <a:gd name="connsiteY9" fmla="*/ 1051673 h 3425420"/>
              <a:gd name="connsiteX0" fmla="*/ 1868 w 1271869"/>
              <a:gd name="connsiteY0" fmla="*/ 3425420 h 3425420"/>
              <a:gd name="connsiteX1" fmla="*/ 1868 w 1271869"/>
              <a:gd name="connsiteY1" fmla="*/ 2648790 h 3425420"/>
              <a:gd name="connsiteX2" fmla="*/ 1868 w 1271869"/>
              <a:gd name="connsiteY2" fmla="*/ 2600648 h 3425420"/>
              <a:gd name="connsiteX3" fmla="*/ 79 w 1271869"/>
              <a:gd name="connsiteY3" fmla="*/ 1976879 h 3425420"/>
              <a:gd name="connsiteX4" fmla="*/ 1868 w 1271869"/>
              <a:gd name="connsiteY4" fmla="*/ 1051673 h 3425420"/>
              <a:gd name="connsiteX5" fmla="*/ 1868 w 1271869"/>
              <a:gd name="connsiteY5" fmla="*/ 317501 h 3425420"/>
              <a:gd name="connsiteX6" fmla="*/ 636868 w 1271869"/>
              <a:gd name="connsiteY6" fmla="*/ 0 h 3425420"/>
              <a:gd name="connsiteX7" fmla="*/ 1271869 w 1271869"/>
              <a:gd name="connsiteY7" fmla="*/ 317501 h 3425420"/>
              <a:gd name="connsiteX8" fmla="*/ 1271869 w 1271869"/>
              <a:gd name="connsiteY8" fmla="*/ 1051673 h 3425420"/>
              <a:gd name="connsiteX0" fmla="*/ 1868 w 1271869"/>
              <a:gd name="connsiteY0" fmla="*/ 3425420 h 3425420"/>
              <a:gd name="connsiteX1" fmla="*/ 1868 w 1271869"/>
              <a:gd name="connsiteY1" fmla="*/ 2600648 h 3425420"/>
              <a:gd name="connsiteX2" fmla="*/ 79 w 1271869"/>
              <a:gd name="connsiteY2" fmla="*/ 1976879 h 3425420"/>
              <a:gd name="connsiteX3" fmla="*/ 1868 w 1271869"/>
              <a:gd name="connsiteY3" fmla="*/ 1051673 h 3425420"/>
              <a:gd name="connsiteX4" fmla="*/ 1868 w 1271869"/>
              <a:gd name="connsiteY4" fmla="*/ 317501 h 3425420"/>
              <a:gd name="connsiteX5" fmla="*/ 636868 w 1271869"/>
              <a:gd name="connsiteY5" fmla="*/ 0 h 3425420"/>
              <a:gd name="connsiteX6" fmla="*/ 1271869 w 1271869"/>
              <a:gd name="connsiteY6" fmla="*/ 317501 h 3425420"/>
              <a:gd name="connsiteX7" fmla="*/ 1271869 w 1271869"/>
              <a:gd name="connsiteY7" fmla="*/ 1051673 h 3425420"/>
              <a:gd name="connsiteX0" fmla="*/ 1868 w 1271869"/>
              <a:gd name="connsiteY0" fmla="*/ 2600648 h 2600648"/>
              <a:gd name="connsiteX1" fmla="*/ 79 w 1271869"/>
              <a:gd name="connsiteY1" fmla="*/ 1976879 h 2600648"/>
              <a:gd name="connsiteX2" fmla="*/ 1868 w 1271869"/>
              <a:gd name="connsiteY2" fmla="*/ 1051673 h 2600648"/>
              <a:gd name="connsiteX3" fmla="*/ 1868 w 1271869"/>
              <a:gd name="connsiteY3" fmla="*/ 317501 h 2600648"/>
              <a:gd name="connsiteX4" fmla="*/ 636868 w 1271869"/>
              <a:gd name="connsiteY4" fmla="*/ 0 h 2600648"/>
              <a:gd name="connsiteX5" fmla="*/ 1271869 w 1271869"/>
              <a:gd name="connsiteY5" fmla="*/ 317501 h 2600648"/>
              <a:gd name="connsiteX6" fmla="*/ 1271869 w 1271869"/>
              <a:gd name="connsiteY6" fmla="*/ 1051673 h 2600648"/>
              <a:gd name="connsiteX0" fmla="*/ 0 w 1271790"/>
              <a:gd name="connsiteY0" fmla="*/ 1976879 h 1976879"/>
              <a:gd name="connsiteX1" fmla="*/ 1789 w 1271790"/>
              <a:gd name="connsiteY1" fmla="*/ 1051673 h 1976879"/>
              <a:gd name="connsiteX2" fmla="*/ 1789 w 1271790"/>
              <a:gd name="connsiteY2" fmla="*/ 317501 h 1976879"/>
              <a:gd name="connsiteX3" fmla="*/ 636789 w 1271790"/>
              <a:gd name="connsiteY3" fmla="*/ 0 h 1976879"/>
              <a:gd name="connsiteX4" fmla="*/ 1271790 w 1271790"/>
              <a:gd name="connsiteY4" fmla="*/ 317501 h 1976879"/>
              <a:gd name="connsiteX5" fmla="*/ 1271790 w 1271790"/>
              <a:gd name="connsiteY5" fmla="*/ 1051673 h 1976879"/>
              <a:gd name="connsiteX0" fmla="*/ 0 w 1270001"/>
              <a:gd name="connsiteY0" fmla="*/ 105167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70001 w 1270001"/>
              <a:gd name="connsiteY4" fmla="*/ 664323 h 75322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66826 w 1270001"/>
              <a:gd name="connsiteY4" fmla="*/ 750048 h 75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1" h="753223">
                <a:moveTo>
                  <a:pt x="0" y="753223"/>
                </a:moveTo>
                <a:lnTo>
                  <a:pt x="0" y="317501"/>
                </a:lnTo>
                <a:lnTo>
                  <a:pt x="635000" y="0"/>
                </a:lnTo>
                <a:lnTo>
                  <a:pt x="1270001" y="317501"/>
                </a:lnTo>
                <a:cubicBezTo>
                  <a:pt x="1268943" y="461683"/>
                  <a:pt x="1267884" y="605866"/>
                  <a:pt x="1266826" y="750048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>
              <a:ea typeface="方正兰亭黑简体" panose="02000000000000000000" pitchFamily="2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67375" y="440679"/>
            <a:ext cx="305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项目界面与演示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04168" y="5203500"/>
            <a:ext cx="16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INFORMATION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2778" y="5788275"/>
            <a:ext cx="0" cy="4344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059424A-2B62-0DAF-0748-BDB048211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385" y="1385874"/>
            <a:ext cx="10418597" cy="48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01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2342378" y="3860904"/>
            <a:ext cx="976291" cy="584775"/>
            <a:chOff x="2342378" y="2063280"/>
            <a:chExt cx="976291" cy="584775"/>
          </a:xfrm>
        </p:grpSpPr>
        <p:sp>
          <p:nvSpPr>
            <p:cNvPr id="67" name="文本框 66"/>
            <p:cNvSpPr txBox="1"/>
            <p:nvPr/>
          </p:nvSpPr>
          <p:spPr>
            <a:xfrm>
              <a:off x="2342378" y="2063280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Segoe UI Light" panose="020B0502040204020203" pitchFamily="34" charset="0"/>
                </a:rPr>
                <a:t>4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2493044" y="2184604"/>
              <a:ext cx="825625" cy="361950"/>
              <a:chOff x="1804863" y="2060575"/>
              <a:chExt cx="825625" cy="361950"/>
            </a:xfrm>
          </p:grpSpPr>
          <p:cxnSp>
            <p:nvCxnSpPr>
              <p:cNvPr id="69" name="直接连接符 68"/>
              <p:cNvCxnSpPr/>
              <p:nvPr/>
            </p:nvCxnSpPr>
            <p:spPr>
              <a:xfrm flipH="1">
                <a:off x="1804863" y="2210407"/>
                <a:ext cx="192212" cy="207263"/>
              </a:xfrm>
              <a:prstGeom prst="line">
                <a:avLst/>
              </a:prstGeom>
              <a:ln w="19050">
                <a:solidFill>
                  <a:srgbClr val="4F52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任意多边形 69"/>
              <p:cNvSpPr/>
              <p:nvPr/>
            </p:nvSpPr>
            <p:spPr>
              <a:xfrm>
                <a:off x="1806575" y="2060575"/>
                <a:ext cx="823913" cy="361950"/>
              </a:xfrm>
              <a:custGeom>
                <a:avLst/>
                <a:gdLst>
                  <a:gd name="connsiteX0" fmla="*/ 338138 w 823913"/>
                  <a:gd name="connsiteY0" fmla="*/ 0 h 361950"/>
                  <a:gd name="connsiteX1" fmla="*/ 823913 w 823913"/>
                  <a:gd name="connsiteY1" fmla="*/ 0 h 361950"/>
                  <a:gd name="connsiteX2" fmla="*/ 823913 w 823913"/>
                  <a:gd name="connsiteY2" fmla="*/ 361950 h 361950"/>
                  <a:gd name="connsiteX3" fmla="*/ 0 w 823913"/>
                  <a:gd name="connsiteY3" fmla="*/ 361950 h 361950"/>
                  <a:gd name="connsiteX4" fmla="*/ 338138 w 823913"/>
                  <a:gd name="connsiteY4" fmla="*/ 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913" h="361950">
                    <a:moveTo>
                      <a:pt x="338138" y="0"/>
                    </a:moveTo>
                    <a:lnTo>
                      <a:pt x="823913" y="0"/>
                    </a:lnTo>
                    <a:lnTo>
                      <a:pt x="823913" y="361950"/>
                    </a:lnTo>
                    <a:lnTo>
                      <a:pt x="0" y="36195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E6E6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黑简体" panose="02000000000000000000" pitchFamily="2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2342378" y="2615730"/>
            <a:ext cx="976291" cy="584775"/>
            <a:chOff x="2342378" y="2063280"/>
            <a:chExt cx="976291" cy="584775"/>
          </a:xfrm>
        </p:grpSpPr>
        <p:sp>
          <p:nvSpPr>
            <p:cNvPr id="57" name="文本框 56"/>
            <p:cNvSpPr txBox="1"/>
            <p:nvPr/>
          </p:nvSpPr>
          <p:spPr>
            <a:xfrm>
              <a:off x="2342378" y="2063280"/>
              <a:ext cx="4283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Segoe UI Light" panose="020B0502040204020203" pitchFamily="34" charset="0"/>
                </a:rPr>
                <a:t>2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2493044" y="2184604"/>
              <a:ext cx="825625" cy="361950"/>
              <a:chOff x="1804863" y="2060575"/>
              <a:chExt cx="825625" cy="361950"/>
            </a:xfrm>
          </p:grpSpPr>
          <p:cxnSp>
            <p:nvCxnSpPr>
              <p:cNvPr id="59" name="直接连接符 58"/>
              <p:cNvCxnSpPr/>
              <p:nvPr/>
            </p:nvCxnSpPr>
            <p:spPr>
              <a:xfrm flipH="1">
                <a:off x="1804863" y="2210407"/>
                <a:ext cx="192212" cy="207263"/>
              </a:xfrm>
              <a:prstGeom prst="line">
                <a:avLst/>
              </a:prstGeom>
              <a:ln w="19050">
                <a:solidFill>
                  <a:srgbClr val="4F52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任意多边形 59"/>
              <p:cNvSpPr/>
              <p:nvPr/>
            </p:nvSpPr>
            <p:spPr>
              <a:xfrm>
                <a:off x="1806575" y="2060575"/>
                <a:ext cx="823913" cy="361950"/>
              </a:xfrm>
              <a:custGeom>
                <a:avLst/>
                <a:gdLst>
                  <a:gd name="connsiteX0" fmla="*/ 338138 w 823913"/>
                  <a:gd name="connsiteY0" fmla="*/ 0 h 361950"/>
                  <a:gd name="connsiteX1" fmla="*/ 823913 w 823913"/>
                  <a:gd name="connsiteY1" fmla="*/ 0 h 361950"/>
                  <a:gd name="connsiteX2" fmla="*/ 823913 w 823913"/>
                  <a:gd name="connsiteY2" fmla="*/ 361950 h 361950"/>
                  <a:gd name="connsiteX3" fmla="*/ 0 w 823913"/>
                  <a:gd name="connsiteY3" fmla="*/ 361950 h 361950"/>
                  <a:gd name="connsiteX4" fmla="*/ 338138 w 823913"/>
                  <a:gd name="connsiteY4" fmla="*/ 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913" h="361950">
                    <a:moveTo>
                      <a:pt x="338138" y="0"/>
                    </a:moveTo>
                    <a:lnTo>
                      <a:pt x="823913" y="0"/>
                    </a:lnTo>
                    <a:lnTo>
                      <a:pt x="823913" y="361950"/>
                    </a:lnTo>
                    <a:lnTo>
                      <a:pt x="0" y="36195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E6E6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黑简体" panose="02000000000000000000" pitchFamily="2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2342378" y="3197864"/>
            <a:ext cx="976291" cy="584775"/>
            <a:chOff x="2342378" y="2063280"/>
            <a:chExt cx="976291" cy="584775"/>
          </a:xfrm>
        </p:grpSpPr>
        <p:sp>
          <p:nvSpPr>
            <p:cNvPr id="62" name="文本框 61"/>
            <p:cNvSpPr txBox="1"/>
            <p:nvPr/>
          </p:nvSpPr>
          <p:spPr>
            <a:xfrm>
              <a:off x="2342378" y="2063280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Segoe UI Light" panose="020B0502040204020203" pitchFamily="34" charset="0"/>
                </a:rPr>
                <a:t>3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2493044" y="2184604"/>
              <a:ext cx="825625" cy="361950"/>
              <a:chOff x="1804863" y="2060575"/>
              <a:chExt cx="825625" cy="361950"/>
            </a:xfrm>
          </p:grpSpPr>
          <p:cxnSp>
            <p:nvCxnSpPr>
              <p:cNvPr id="64" name="直接连接符 63"/>
              <p:cNvCxnSpPr/>
              <p:nvPr/>
            </p:nvCxnSpPr>
            <p:spPr>
              <a:xfrm flipH="1">
                <a:off x="1804863" y="2210407"/>
                <a:ext cx="192212" cy="207263"/>
              </a:xfrm>
              <a:prstGeom prst="line">
                <a:avLst/>
              </a:prstGeom>
              <a:ln w="19050">
                <a:solidFill>
                  <a:srgbClr val="4F52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任意多边形 64"/>
              <p:cNvSpPr/>
              <p:nvPr/>
            </p:nvSpPr>
            <p:spPr>
              <a:xfrm>
                <a:off x="1806575" y="2060575"/>
                <a:ext cx="823913" cy="361950"/>
              </a:xfrm>
              <a:custGeom>
                <a:avLst/>
                <a:gdLst>
                  <a:gd name="connsiteX0" fmla="*/ 338138 w 823913"/>
                  <a:gd name="connsiteY0" fmla="*/ 0 h 361950"/>
                  <a:gd name="connsiteX1" fmla="*/ 823913 w 823913"/>
                  <a:gd name="connsiteY1" fmla="*/ 0 h 361950"/>
                  <a:gd name="connsiteX2" fmla="*/ 823913 w 823913"/>
                  <a:gd name="connsiteY2" fmla="*/ 361950 h 361950"/>
                  <a:gd name="connsiteX3" fmla="*/ 0 w 823913"/>
                  <a:gd name="connsiteY3" fmla="*/ 361950 h 361950"/>
                  <a:gd name="connsiteX4" fmla="*/ 338138 w 823913"/>
                  <a:gd name="connsiteY4" fmla="*/ 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913" h="361950">
                    <a:moveTo>
                      <a:pt x="338138" y="0"/>
                    </a:moveTo>
                    <a:lnTo>
                      <a:pt x="823913" y="0"/>
                    </a:lnTo>
                    <a:lnTo>
                      <a:pt x="823913" y="361950"/>
                    </a:lnTo>
                    <a:lnTo>
                      <a:pt x="0" y="36195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E6E6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黑简体" panose="02000000000000000000" pitchFamily="2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2342378" y="2063280"/>
            <a:ext cx="976291" cy="584775"/>
            <a:chOff x="2342378" y="2063280"/>
            <a:chExt cx="976291" cy="584775"/>
          </a:xfrm>
        </p:grpSpPr>
        <p:sp>
          <p:nvSpPr>
            <p:cNvPr id="35" name="文本框 34"/>
            <p:cNvSpPr txBox="1"/>
            <p:nvPr/>
          </p:nvSpPr>
          <p:spPr>
            <a:xfrm>
              <a:off x="2342378" y="2063280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Segoe UI Light" panose="020B0502040204020203" pitchFamily="34" charset="0"/>
                </a:rPr>
                <a:t>1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493044" y="2184604"/>
              <a:ext cx="825625" cy="361950"/>
              <a:chOff x="1804863" y="2060575"/>
              <a:chExt cx="825625" cy="361950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H="1">
                <a:off x="1804863" y="2210407"/>
                <a:ext cx="192212" cy="207263"/>
              </a:xfrm>
              <a:prstGeom prst="line">
                <a:avLst/>
              </a:prstGeom>
              <a:ln w="19050">
                <a:solidFill>
                  <a:srgbClr val="4F52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任意多边形 36"/>
              <p:cNvSpPr/>
              <p:nvPr/>
            </p:nvSpPr>
            <p:spPr>
              <a:xfrm>
                <a:off x="1806575" y="2060575"/>
                <a:ext cx="823913" cy="361950"/>
              </a:xfrm>
              <a:custGeom>
                <a:avLst/>
                <a:gdLst>
                  <a:gd name="connsiteX0" fmla="*/ 338138 w 823913"/>
                  <a:gd name="connsiteY0" fmla="*/ 0 h 361950"/>
                  <a:gd name="connsiteX1" fmla="*/ 823913 w 823913"/>
                  <a:gd name="connsiteY1" fmla="*/ 0 h 361950"/>
                  <a:gd name="connsiteX2" fmla="*/ 823913 w 823913"/>
                  <a:gd name="connsiteY2" fmla="*/ 361950 h 361950"/>
                  <a:gd name="connsiteX3" fmla="*/ 0 w 823913"/>
                  <a:gd name="connsiteY3" fmla="*/ 361950 h 361950"/>
                  <a:gd name="connsiteX4" fmla="*/ 338138 w 823913"/>
                  <a:gd name="connsiteY4" fmla="*/ 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913" h="361950">
                    <a:moveTo>
                      <a:pt x="338138" y="0"/>
                    </a:moveTo>
                    <a:lnTo>
                      <a:pt x="823913" y="0"/>
                    </a:lnTo>
                    <a:lnTo>
                      <a:pt x="823913" y="361950"/>
                    </a:lnTo>
                    <a:lnTo>
                      <a:pt x="0" y="36195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E6E6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黑简体" panose="02000000000000000000" pitchFamily="2" charset="-122"/>
                </a:endParaRPr>
              </a:p>
            </p:txBody>
          </p: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" name="TextBox 10"/>
          <p:cNvSpPr txBox="1"/>
          <p:nvPr/>
        </p:nvSpPr>
        <p:spPr>
          <a:xfrm>
            <a:off x="5470669" y="433829"/>
            <a:ext cx="12506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Segoe UI Symbol" panose="020B0502040204020203" pitchFamily="34" charset="0"/>
                <a:cs typeface="Segoe UI Light" panose="020B0502040204020203" pitchFamily="34" charset="0"/>
              </a:rPr>
              <a:t>目录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Segoe UI Symbol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Overview</a:t>
            </a:r>
            <a:endParaRPr lang="zh-CN" altLang="en-US" dirty="0">
              <a:solidFill>
                <a:srgbClr val="8D9193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2715781" y="1905203"/>
            <a:ext cx="1980029" cy="2461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项目需求与设计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项目架构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程序集设计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演示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>
            <a:off x="2493044" y="5531847"/>
            <a:ext cx="7514556" cy="0"/>
          </a:xfrm>
          <a:prstGeom prst="line">
            <a:avLst/>
          </a:prstGeom>
          <a:ln w="19050">
            <a:solidFill>
              <a:srgbClr val="4F52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0" y="2184604"/>
            <a:ext cx="391637" cy="357095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6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450011" y="2318054"/>
            <a:ext cx="9741989" cy="3116374"/>
          </a:xfrm>
          <a:prstGeom prst="rect">
            <a:avLst/>
          </a:prstGeom>
          <a:pattFill prst="wdUpDiag">
            <a:fgClr>
              <a:srgbClr val="4F5261"/>
            </a:fgClr>
            <a:bgClr>
              <a:srgbClr val="E6E6E1"/>
            </a:bgClr>
          </a:patt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515" y="0"/>
            <a:ext cx="1852385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325509" y="5788275"/>
            <a:ext cx="1270001" cy="753223"/>
          </a:xfrm>
          <a:custGeom>
            <a:avLst/>
            <a:gdLst>
              <a:gd name="connsiteX0" fmla="*/ 635000 w 1270001"/>
              <a:gd name="connsiteY0" fmla="*/ 0 h 3742920"/>
              <a:gd name="connsiteX1" fmla="*/ 1270001 w 1270001"/>
              <a:gd name="connsiteY1" fmla="*/ 317501 h 3742920"/>
              <a:gd name="connsiteX2" fmla="*/ 1270001 w 1270001"/>
              <a:gd name="connsiteY2" fmla="*/ 1051673 h 3742920"/>
              <a:gd name="connsiteX3" fmla="*/ 1270001 w 1270001"/>
              <a:gd name="connsiteY3" fmla="*/ 1142273 h 3742920"/>
              <a:gd name="connsiteX4" fmla="*/ 1270001 w 1270001"/>
              <a:gd name="connsiteY4" fmla="*/ 1824018 h 3742920"/>
              <a:gd name="connsiteX5" fmla="*/ 1270001 w 1270001"/>
              <a:gd name="connsiteY5" fmla="*/ 1876445 h 3742920"/>
              <a:gd name="connsiteX6" fmla="*/ 1270001 w 1270001"/>
              <a:gd name="connsiteY6" fmla="*/ 2600648 h 3742920"/>
              <a:gd name="connsiteX7" fmla="*/ 1270001 w 1270001"/>
              <a:gd name="connsiteY7" fmla="*/ 2648790 h 3742920"/>
              <a:gd name="connsiteX8" fmla="*/ 1270001 w 1270001"/>
              <a:gd name="connsiteY8" fmla="*/ 3425420 h 3742920"/>
              <a:gd name="connsiteX9" fmla="*/ 635000 w 1270001"/>
              <a:gd name="connsiteY9" fmla="*/ 3742920 h 3742920"/>
              <a:gd name="connsiteX10" fmla="*/ 0 w 1270001"/>
              <a:gd name="connsiteY10" fmla="*/ 3425420 h 3742920"/>
              <a:gd name="connsiteX11" fmla="*/ 0 w 1270001"/>
              <a:gd name="connsiteY11" fmla="*/ 2648790 h 3742920"/>
              <a:gd name="connsiteX12" fmla="*/ 0 w 1270001"/>
              <a:gd name="connsiteY12" fmla="*/ 2600648 h 3742920"/>
              <a:gd name="connsiteX13" fmla="*/ 0 w 1270001"/>
              <a:gd name="connsiteY13" fmla="*/ 1876445 h 3742920"/>
              <a:gd name="connsiteX14" fmla="*/ 0 w 1270001"/>
              <a:gd name="connsiteY14" fmla="*/ 1824018 h 3742920"/>
              <a:gd name="connsiteX15" fmla="*/ 0 w 1270001"/>
              <a:gd name="connsiteY15" fmla="*/ 1142273 h 3742920"/>
              <a:gd name="connsiteX16" fmla="*/ 0 w 1270001"/>
              <a:gd name="connsiteY16" fmla="*/ 1051673 h 3742920"/>
              <a:gd name="connsiteX17" fmla="*/ 0 w 1270001"/>
              <a:gd name="connsiteY17" fmla="*/ 317501 h 3742920"/>
              <a:gd name="connsiteX0" fmla="*/ 1270001 w 1361441"/>
              <a:gd name="connsiteY0" fmla="*/ 1142273 h 3742920"/>
              <a:gd name="connsiteX1" fmla="*/ 1270001 w 1361441"/>
              <a:gd name="connsiteY1" fmla="*/ 1824018 h 3742920"/>
              <a:gd name="connsiteX2" fmla="*/ 1270001 w 1361441"/>
              <a:gd name="connsiteY2" fmla="*/ 1876445 h 3742920"/>
              <a:gd name="connsiteX3" fmla="*/ 1270001 w 1361441"/>
              <a:gd name="connsiteY3" fmla="*/ 2600648 h 3742920"/>
              <a:gd name="connsiteX4" fmla="*/ 1270001 w 1361441"/>
              <a:gd name="connsiteY4" fmla="*/ 2648790 h 3742920"/>
              <a:gd name="connsiteX5" fmla="*/ 1270001 w 1361441"/>
              <a:gd name="connsiteY5" fmla="*/ 3425420 h 3742920"/>
              <a:gd name="connsiteX6" fmla="*/ 635000 w 1361441"/>
              <a:gd name="connsiteY6" fmla="*/ 3742920 h 3742920"/>
              <a:gd name="connsiteX7" fmla="*/ 0 w 1361441"/>
              <a:gd name="connsiteY7" fmla="*/ 3425420 h 3742920"/>
              <a:gd name="connsiteX8" fmla="*/ 0 w 1361441"/>
              <a:gd name="connsiteY8" fmla="*/ 2648790 h 3742920"/>
              <a:gd name="connsiteX9" fmla="*/ 0 w 1361441"/>
              <a:gd name="connsiteY9" fmla="*/ 2600648 h 3742920"/>
              <a:gd name="connsiteX10" fmla="*/ 0 w 1361441"/>
              <a:gd name="connsiteY10" fmla="*/ 1876445 h 3742920"/>
              <a:gd name="connsiteX11" fmla="*/ 0 w 1361441"/>
              <a:gd name="connsiteY11" fmla="*/ 1824018 h 3742920"/>
              <a:gd name="connsiteX12" fmla="*/ 0 w 1361441"/>
              <a:gd name="connsiteY12" fmla="*/ 1142273 h 3742920"/>
              <a:gd name="connsiteX13" fmla="*/ 0 w 1361441"/>
              <a:gd name="connsiteY13" fmla="*/ 1051673 h 3742920"/>
              <a:gd name="connsiteX14" fmla="*/ 0 w 1361441"/>
              <a:gd name="connsiteY14" fmla="*/ 317501 h 3742920"/>
              <a:gd name="connsiteX15" fmla="*/ 635000 w 1361441"/>
              <a:gd name="connsiteY15" fmla="*/ 0 h 3742920"/>
              <a:gd name="connsiteX16" fmla="*/ 1270001 w 1361441"/>
              <a:gd name="connsiteY16" fmla="*/ 317501 h 3742920"/>
              <a:gd name="connsiteX17" fmla="*/ 1270001 w 1361441"/>
              <a:gd name="connsiteY17" fmla="*/ 1051673 h 3742920"/>
              <a:gd name="connsiteX18" fmla="*/ 1361441 w 1361441"/>
              <a:gd name="connsiteY18" fmla="*/ 123371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142273 h 3742920"/>
              <a:gd name="connsiteX13" fmla="*/ 0 w 1270001"/>
              <a:gd name="connsiteY13" fmla="*/ 1051673 h 3742920"/>
              <a:gd name="connsiteX14" fmla="*/ 0 w 1270001"/>
              <a:gd name="connsiteY14" fmla="*/ 317501 h 3742920"/>
              <a:gd name="connsiteX15" fmla="*/ 635000 w 1270001"/>
              <a:gd name="connsiteY15" fmla="*/ 0 h 3742920"/>
              <a:gd name="connsiteX16" fmla="*/ 1270001 w 1270001"/>
              <a:gd name="connsiteY16" fmla="*/ 317501 h 3742920"/>
              <a:gd name="connsiteX17" fmla="*/ 1270001 w 1270001"/>
              <a:gd name="connsiteY17" fmla="*/ 105167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051673 h 3742920"/>
              <a:gd name="connsiteX13" fmla="*/ 0 w 1270001"/>
              <a:gd name="connsiteY13" fmla="*/ 317501 h 3742920"/>
              <a:gd name="connsiteX14" fmla="*/ 635000 w 1270001"/>
              <a:gd name="connsiteY14" fmla="*/ 0 h 3742920"/>
              <a:gd name="connsiteX15" fmla="*/ 1270001 w 1270001"/>
              <a:gd name="connsiteY15" fmla="*/ 317501 h 3742920"/>
              <a:gd name="connsiteX16" fmla="*/ 1270001 w 1270001"/>
              <a:gd name="connsiteY16" fmla="*/ 1051673 h 3742920"/>
              <a:gd name="connsiteX0" fmla="*/ 1270001 w 1270001"/>
              <a:gd name="connsiteY0" fmla="*/ 1824018 h 3742920"/>
              <a:gd name="connsiteX1" fmla="*/ 1270001 w 1270001"/>
              <a:gd name="connsiteY1" fmla="*/ 1876445 h 3742920"/>
              <a:gd name="connsiteX2" fmla="*/ 1270001 w 1270001"/>
              <a:gd name="connsiteY2" fmla="*/ 2600648 h 3742920"/>
              <a:gd name="connsiteX3" fmla="*/ 1270001 w 1270001"/>
              <a:gd name="connsiteY3" fmla="*/ 2648790 h 3742920"/>
              <a:gd name="connsiteX4" fmla="*/ 1270001 w 1270001"/>
              <a:gd name="connsiteY4" fmla="*/ 3425420 h 3742920"/>
              <a:gd name="connsiteX5" fmla="*/ 635000 w 1270001"/>
              <a:gd name="connsiteY5" fmla="*/ 3742920 h 3742920"/>
              <a:gd name="connsiteX6" fmla="*/ 0 w 1270001"/>
              <a:gd name="connsiteY6" fmla="*/ 3425420 h 3742920"/>
              <a:gd name="connsiteX7" fmla="*/ 0 w 1270001"/>
              <a:gd name="connsiteY7" fmla="*/ 2648790 h 3742920"/>
              <a:gd name="connsiteX8" fmla="*/ 0 w 1270001"/>
              <a:gd name="connsiteY8" fmla="*/ 2600648 h 3742920"/>
              <a:gd name="connsiteX9" fmla="*/ 0 w 1270001"/>
              <a:gd name="connsiteY9" fmla="*/ 1876445 h 3742920"/>
              <a:gd name="connsiteX10" fmla="*/ 0 w 1270001"/>
              <a:gd name="connsiteY10" fmla="*/ 1824018 h 3742920"/>
              <a:gd name="connsiteX11" fmla="*/ 0 w 1270001"/>
              <a:gd name="connsiteY11" fmla="*/ 1051673 h 3742920"/>
              <a:gd name="connsiteX12" fmla="*/ 0 w 1270001"/>
              <a:gd name="connsiteY12" fmla="*/ 317501 h 3742920"/>
              <a:gd name="connsiteX13" fmla="*/ 635000 w 1270001"/>
              <a:gd name="connsiteY13" fmla="*/ 0 h 3742920"/>
              <a:gd name="connsiteX14" fmla="*/ 1270001 w 1270001"/>
              <a:gd name="connsiteY14" fmla="*/ 317501 h 3742920"/>
              <a:gd name="connsiteX15" fmla="*/ 1270001 w 1270001"/>
              <a:gd name="connsiteY15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824018 h 3742920"/>
              <a:gd name="connsiteX10" fmla="*/ 0 w 1270001"/>
              <a:gd name="connsiteY10" fmla="*/ 1051673 h 3742920"/>
              <a:gd name="connsiteX11" fmla="*/ 0 w 1270001"/>
              <a:gd name="connsiteY11" fmla="*/ 317501 h 3742920"/>
              <a:gd name="connsiteX12" fmla="*/ 635000 w 1270001"/>
              <a:gd name="connsiteY12" fmla="*/ 0 h 3742920"/>
              <a:gd name="connsiteX13" fmla="*/ 1270001 w 1270001"/>
              <a:gd name="connsiteY13" fmla="*/ 317501 h 3742920"/>
              <a:gd name="connsiteX14" fmla="*/ 1270001 w 1270001"/>
              <a:gd name="connsiteY14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051673 h 3742920"/>
              <a:gd name="connsiteX10" fmla="*/ 0 w 1270001"/>
              <a:gd name="connsiteY10" fmla="*/ 317501 h 3742920"/>
              <a:gd name="connsiteX11" fmla="*/ 635000 w 1270001"/>
              <a:gd name="connsiteY11" fmla="*/ 0 h 3742920"/>
              <a:gd name="connsiteX12" fmla="*/ 1270001 w 1270001"/>
              <a:gd name="connsiteY12" fmla="*/ 317501 h 3742920"/>
              <a:gd name="connsiteX13" fmla="*/ 1270001 w 1270001"/>
              <a:gd name="connsiteY13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051673 h 3742920"/>
              <a:gd name="connsiteX9" fmla="*/ 0 w 1270001"/>
              <a:gd name="connsiteY9" fmla="*/ 317501 h 3742920"/>
              <a:gd name="connsiteX10" fmla="*/ 635000 w 1270001"/>
              <a:gd name="connsiteY10" fmla="*/ 0 h 3742920"/>
              <a:gd name="connsiteX11" fmla="*/ 1270001 w 1270001"/>
              <a:gd name="connsiteY11" fmla="*/ 317501 h 3742920"/>
              <a:gd name="connsiteX12" fmla="*/ 1270001 w 1270001"/>
              <a:gd name="connsiteY12" fmla="*/ 1051673 h 3742920"/>
              <a:gd name="connsiteX0" fmla="*/ 1271790 w 1271790"/>
              <a:gd name="connsiteY0" fmla="*/ 1876445 h 3742920"/>
              <a:gd name="connsiteX1" fmla="*/ 1271790 w 1271790"/>
              <a:gd name="connsiteY1" fmla="*/ 2600648 h 3742920"/>
              <a:gd name="connsiteX2" fmla="*/ 1271790 w 1271790"/>
              <a:gd name="connsiteY2" fmla="*/ 2648790 h 3742920"/>
              <a:gd name="connsiteX3" fmla="*/ 1271790 w 1271790"/>
              <a:gd name="connsiteY3" fmla="*/ 3425420 h 3742920"/>
              <a:gd name="connsiteX4" fmla="*/ 636789 w 1271790"/>
              <a:gd name="connsiteY4" fmla="*/ 3742920 h 3742920"/>
              <a:gd name="connsiteX5" fmla="*/ 1789 w 1271790"/>
              <a:gd name="connsiteY5" fmla="*/ 3425420 h 3742920"/>
              <a:gd name="connsiteX6" fmla="*/ 1789 w 1271790"/>
              <a:gd name="connsiteY6" fmla="*/ 2648790 h 3742920"/>
              <a:gd name="connsiteX7" fmla="*/ 1789 w 1271790"/>
              <a:gd name="connsiteY7" fmla="*/ 2600648 h 3742920"/>
              <a:gd name="connsiteX8" fmla="*/ 0 w 1271790"/>
              <a:gd name="connsiteY8" fmla="*/ 1976879 h 3742920"/>
              <a:gd name="connsiteX9" fmla="*/ 1789 w 1271790"/>
              <a:gd name="connsiteY9" fmla="*/ 1051673 h 3742920"/>
              <a:gd name="connsiteX10" fmla="*/ 1789 w 1271790"/>
              <a:gd name="connsiteY10" fmla="*/ 317501 h 3742920"/>
              <a:gd name="connsiteX11" fmla="*/ 636789 w 1271790"/>
              <a:gd name="connsiteY11" fmla="*/ 0 h 3742920"/>
              <a:gd name="connsiteX12" fmla="*/ 1271790 w 1271790"/>
              <a:gd name="connsiteY12" fmla="*/ 317501 h 3742920"/>
              <a:gd name="connsiteX13" fmla="*/ 1271790 w 1271790"/>
              <a:gd name="connsiteY13" fmla="*/ 1051673 h 3742920"/>
              <a:gd name="connsiteX0" fmla="*/ 1271869 w 1271869"/>
              <a:gd name="connsiteY0" fmla="*/ 1876445 h 3742920"/>
              <a:gd name="connsiteX1" fmla="*/ 1271869 w 1271869"/>
              <a:gd name="connsiteY1" fmla="*/ 2600648 h 3742920"/>
              <a:gd name="connsiteX2" fmla="*/ 1271869 w 1271869"/>
              <a:gd name="connsiteY2" fmla="*/ 2648790 h 3742920"/>
              <a:gd name="connsiteX3" fmla="*/ 1271869 w 1271869"/>
              <a:gd name="connsiteY3" fmla="*/ 3425420 h 3742920"/>
              <a:gd name="connsiteX4" fmla="*/ 636868 w 1271869"/>
              <a:gd name="connsiteY4" fmla="*/ 3742920 h 3742920"/>
              <a:gd name="connsiteX5" fmla="*/ 1868 w 1271869"/>
              <a:gd name="connsiteY5" fmla="*/ 3425420 h 3742920"/>
              <a:gd name="connsiteX6" fmla="*/ 1868 w 1271869"/>
              <a:gd name="connsiteY6" fmla="*/ 2648790 h 3742920"/>
              <a:gd name="connsiteX7" fmla="*/ 1868 w 1271869"/>
              <a:gd name="connsiteY7" fmla="*/ 2600648 h 3742920"/>
              <a:gd name="connsiteX8" fmla="*/ 79 w 1271869"/>
              <a:gd name="connsiteY8" fmla="*/ 1976879 h 3742920"/>
              <a:gd name="connsiteX9" fmla="*/ 1868 w 1271869"/>
              <a:gd name="connsiteY9" fmla="*/ 1051673 h 3742920"/>
              <a:gd name="connsiteX10" fmla="*/ 1868 w 1271869"/>
              <a:gd name="connsiteY10" fmla="*/ 317501 h 3742920"/>
              <a:gd name="connsiteX11" fmla="*/ 636868 w 1271869"/>
              <a:gd name="connsiteY11" fmla="*/ 0 h 3742920"/>
              <a:gd name="connsiteX12" fmla="*/ 1271869 w 1271869"/>
              <a:gd name="connsiteY12" fmla="*/ 317501 h 3742920"/>
              <a:gd name="connsiteX13" fmla="*/ 1271869 w 1271869"/>
              <a:gd name="connsiteY13" fmla="*/ 1051673 h 3742920"/>
              <a:gd name="connsiteX0" fmla="*/ 1271869 w 1271869"/>
              <a:gd name="connsiteY0" fmla="*/ 2600648 h 3742920"/>
              <a:gd name="connsiteX1" fmla="*/ 1271869 w 1271869"/>
              <a:gd name="connsiteY1" fmla="*/ 2648790 h 3742920"/>
              <a:gd name="connsiteX2" fmla="*/ 1271869 w 1271869"/>
              <a:gd name="connsiteY2" fmla="*/ 3425420 h 3742920"/>
              <a:gd name="connsiteX3" fmla="*/ 636868 w 1271869"/>
              <a:gd name="connsiteY3" fmla="*/ 3742920 h 3742920"/>
              <a:gd name="connsiteX4" fmla="*/ 1868 w 1271869"/>
              <a:gd name="connsiteY4" fmla="*/ 3425420 h 3742920"/>
              <a:gd name="connsiteX5" fmla="*/ 1868 w 1271869"/>
              <a:gd name="connsiteY5" fmla="*/ 2648790 h 3742920"/>
              <a:gd name="connsiteX6" fmla="*/ 1868 w 1271869"/>
              <a:gd name="connsiteY6" fmla="*/ 2600648 h 3742920"/>
              <a:gd name="connsiteX7" fmla="*/ 79 w 1271869"/>
              <a:gd name="connsiteY7" fmla="*/ 1976879 h 3742920"/>
              <a:gd name="connsiteX8" fmla="*/ 1868 w 1271869"/>
              <a:gd name="connsiteY8" fmla="*/ 1051673 h 3742920"/>
              <a:gd name="connsiteX9" fmla="*/ 1868 w 1271869"/>
              <a:gd name="connsiteY9" fmla="*/ 317501 h 3742920"/>
              <a:gd name="connsiteX10" fmla="*/ 636868 w 1271869"/>
              <a:gd name="connsiteY10" fmla="*/ 0 h 3742920"/>
              <a:gd name="connsiteX11" fmla="*/ 1271869 w 1271869"/>
              <a:gd name="connsiteY11" fmla="*/ 317501 h 3742920"/>
              <a:gd name="connsiteX12" fmla="*/ 1271869 w 1271869"/>
              <a:gd name="connsiteY12" fmla="*/ 1051673 h 3742920"/>
              <a:gd name="connsiteX0" fmla="*/ 1271869 w 1271869"/>
              <a:gd name="connsiteY0" fmla="*/ 2648790 h 3742920"/>
              <a:gd name="connsiteX1" fmla="*/ 1271869 w 1271869"/>
              <a:gd name="connsiteY1" fmla="*/ 3425420 h 3742920"/>
              <a:gd name="connsiteX2" fmla="*/ 636868 w 1271869"/>
              <a:gd name="connsiteY2" fmla="*/ 3742920 h 3742920"/>
              <a:gd name="connsiteX3" fmla="*/ 1868 w 1271869"/>
              <a:gd name="connsiteY3" fmla="*/ 3425420 h 3742920"/>
              <a:gd name="connsiteX4" fmla="*/ 1868 w 1271869"/>
              <a:gd name="connsiteY4" fmla="*/ 2648790 h 3742920"/>
              <a:gd name="connsiteX5" fmla="*/ 1868 w 1271869"/>
              <a:gd name="connsiteY5" fmla="*/ 2600648 h 3742920"/>
              <a:gd name="connsiteX6" fmla="*/ 79 w 1271869"/>
              <a:gd name="connsiteY6" fmla="*/ 1976879 h 3742920"/>
              <a:gd name="connsiteX7" fmla="*/ 1868 w 1271869"/>
              <a:gd name="connsiteY7" fmla="*/ 1051673 h 3742920"/>
              <a:gd name="connsiteX8" fmla="*/ 1868 w 1271869"/>
              <a:gd name="connsiteY8" fmla="*/ 317501 h 3742920"/>
              <a:gd name="connsiteX9" fmla="*/ 636868 w 1271869"/>
              <a:gd name="connsiteY9" fmla="*/ 0 h 3742920"/>
              <a:gd name="connsiteX10" fmla="*/ 1271869 w 1271869"/>
              <a:gd name="connsiteY10" fmla="*/ 317501 h 3742920"/>
              <a:gd name="connsiteX11" fmla="*/ 1271869 w 1271869"/>
              <a:gd name="connsiteY11" fmla="*/ 1051673 h 3742920"/>
              <a:gd name="connsiteX0" fmla="*/ 1271869 w 1271869"/>
              <a:gd name="connsiteY0" fmla="*/ 3425420 h 3742920"/>
              <a:gd name="connsiteX1" fmla="*/ 636868 w 1271869"/>
              <a:gd name="connsiteY1" fmla="*/ 3742920 h 3742920"/>
              <a:gd name="connsiteX2" fmla="*/ 1868 w 1271869"/>
              <a:gd name="connsiteY2" fmla="*/ 3425420 h 3742920"/>
              <a:gd name="connsiteX3" fmla="*/ 1868 w 1271869"/>
              <a:gd name="connsiteY3" fmla="*/ 2648790 h 3742920"/>
              <a:gd name="connsiteX4" fmla="*/ 1868 w 1271869"/>
              <a:gd name="connsiteY4" fmla="*/ 2600648 h 3742920"/>
              <a:gd name="connsiteX5" fmla="*/ 79 w 1271869"/>
              <a:gd name="connsiteY5" fmla="*/ 1976879 h 3742920"/>
              <a:gd name="connsiteX6" fmla="*/ 1868 w 1271869"/>
              <a:gd name="connsiteY6" fmla="*/ 1051673 h 3742920"/>
              <a:gd name="connsiteX7" fmla="*/ 1868 w 1271869"/>
              <a:gd name="connsiteY7" fmla="*/ 317501 h 3742920"/>
              <a:gd name="connsiteX8" fmla="*/ 636868 w 1271869"/>
              <a:gd name="connsiteY8" fmla="*/ 0 h 3742920"/>
              <a:gd name="connsiteX9" fmla="*/ 1271869 w 1271869"/>
              <a:gd name="connsiteY9" fmla="*/ 317501 h 3742920"/>
              <a:gd name="connsiteX10" fmla="*/ 1271869 w 1271869"/>
              <a:gd name="connsiteY10" fmla="*/ 1051673 h 3742920"/>
              <a:gd name="connsiteX0" fmla="*/ 1271869 w 1271869"/>
              <a:gd name="connsiteY0" fmla="*/ 3425420 h 3425420"/>
              <a:gd name="connsiteX1" fmla="*/ 1868 w 1271869"/>
              <a:gd name="connsiteY1" fmla="*/ 3425420 h 3425420"/>
              <a:gd name="connsiteX2" fmla="*/ 1868 w 1271869"/>
              <a:gd name="connsiteY2" fmla="*/ 2648790 h 3425420"/>
              <a:gd name="connsiteX3" fmla="*/ 1868 w 1271869"/>
              <a:gd name="connsiteY3" fmla="*/ 2600648 h 3425420"/>
              <a:gd name="connsiteX4" fmla="*/ 79 w 1271869"/>
              <a:gd name="connsiteY4" fmla="*/ 1976879 h 3425420"/>
              <a:gd name="connsiteX5" fmla="*/ 1868 w 1271869"/>
              <a:gd name="connsiteY5" fmla="*/ 1051673 h 3425420"/>
              <a:gd name="connsiteX6" fmla="*/ 1868 w 1271869"/>
              <a:gd name="connsiteY6" fmla="*/ 317501 h 3425420"/>
              <a:gd name="connsiteX7" fmla="*/ 636868 w 1271869"/>
              <a:gd name="connsiteY7" fmla="*/ 0 h 3425420"/>
              <a:gd name="connsiteX8" fmla="*/ 1271869 w 1271869"/>
              <a:gd name="connsiteY8" fmla="*/ 317501 h 3425420"/>
              <a:gd name="connsiteX9" fmla="*/ 1271869 w 1271869"/>
              <a:gd name="connsiteY9" fmla="*/ 1051673 h 3425420"/>
              <a:gd name="connsiteX0" fmla="*/ 1868 w 1271869"/>
              <a:gd name="connsiteY0" fmla="*/ 3425420 h 3425420"/>
              <a:gd name="connsiteX1" fmla="*/ 1868 w 1271869"/>
              <a:gd name="connsiteY1" fmla="*/ 2648790 h 3425420"/>
              <a:gd name="connsiteX2" fmla="*/ 1868 w 1271869"/>
              <a:gd name="connsiteY2" fmla="*/ 2600648 h 3425420"/>
              <a:gd name="connsiteX3" fmla="*/ 79 w 1271869"/>
              <a:gd name="connsiteY3" fmla="*/ 1976879 h 3425420"/>
              <a:gd name="connsiteX4" fmla="*/ 1868 w 1271869"/>
              <a:gd name="connsiteY4" fmla="*/ 1051673 h 3425420"/>
              <a:gd name="connsiteX5" fmla="*/ 1868 w 1271869"/>
              <a:gd name="connsiteY5" fmla="*/ 317501 h 3425420"/>
              <a:gd name="connsiteX6" fmla="*/ 636868 w 1271869"/>
              <a:gd name="connsiteY6" fmla="*/ 0 h 3425420"/>
              <a:gd name="connsiteX7" fmla="*/ 1271869 w 1271869"/>
              <a:gd name="connsiteY7" fmla="*/ 317501 h 3425420"/>
              <a:gd name="connsiteX8" fmla="*/ 1271869 w 1271869"/>
              <a:gd name="connsiteY8" fmla="*/ 1051673 h 3425420"/>
              <a:gd name="connsiteX0" fmla="*/ 1868 w 1271869"/>
              <a:gd name="connsiteY0" fmla="*/ 3425420 h 3425420"/>
              <a:gd name="connsiteX1" fmla="*/ 1868 w 1271869"/>
              <a:gd name="connsiteY1" fmla="*/ 2600648 h 3425420"/>
              <a:gd name="connsiteX2" fmla="*/ 79 w 1271869"/>
              <a:gd name="connsiteY2" fmla="*/ 1976879 h 3425420"/>
              <a:gd name="connsiteX3" fmla="*/ 1868 w 1271869"/>
              <a:gd name="connsiteY3" fmla="*/ 1051673 h 3425420"/>
              <a:gd name="connsiteX4" fmla="*/ 1868 w 1271869"/>
              <a:gd name="connsiteY4" fmla="*/ 317501 h 3425420"/>
              <a:gd name="connsiteX5" fmla="*/ 636868 w 1271869"/>
              <a:gd name="connsiteY5" fmla="*/ 0 h 3425420"/>
              <a:gd name="connsiteX6" fmla="*/ 1271869 w 1271869"/>
              <a:gd name="connsiteY6" fmla="*/ 317501 h 3425420"/>
              <a:gd name="connsiteX7" fmla="*/ 1271869 w 1271869"/>
              <a:gd name="connsiteY7" fmla="*/ 1051673 h 3425420"/>
              <a:gd name="connsiteX0" fmla="*/ 1868 w 1271869"/>
              <a:gd name="connsiteY0" fmla="*/ 2600648 h 2600648"/>
              <a:gd name="connsiteX1" fmla="*/ 79 w 1271869"/>
              <a:gd name="connsiteY1" fmla="*/ 1976879 h 2600648"/>
              <a:gd name="connsiteX2" fmla="*/ 1868 w 1271869"/>
              <a:gd name="connsiteY2" fmla="*/ 1051673 h 2600648"/>
              <a:gd name="connsiteX3" fmla="*/ 1868 w 1271869"/>
              <a:gd name="connsiteY3" fmla="*/ 317501 h 2600648"/>
              <a:gd name="connsiteX4" fmla="*/ 636868 w 1271869"/>
              <a:gd name="connsiteY4" fmla="*/ 0 h 2600648"/>
              <a:gd name="connsiteX5" fmla="*/ 1271869 w 1271869"/>
              <a:gd name="connsiteY5" fmla="*/ 317501 h 2600648"/>
              <a:gd name="connsiteX6" fmla="*/ 1271869 w 1271869"/>
              <a:gd name="connsiteY6" fmla="*/ 1051673 h 2600648"/>
              <a:gd name="connsiteX0" fmla="*/ 0 w 1271790"/>
              <a:gd name="connsiteY0" fmla="*/ 1976879 h 1976879"/>
              <a:gd name="connsiteX1" fmla="*/ 1789 w 1271790"/>
              <a:gd name="connsiteY1" fmla="*/ 1051673 h 1976879"/>
              <a:gd name="connsiteX2" fmla="*/ 1789 w 1271790"/>
              <a:gd name="connsiteY2" fmla="*/ 317501 h 1976879"/>
              <a:gd name="connsiteX3" fmla="*/ 636789 w 1271790"/>
              <a:gd name="connsiteY3" fmla="*/ 0 h 1976879"/>
              <a:gd name="connsiteX4" fmla="*/ 1271790 w 1271790"/>
              <a:gd name="connsiteY4" fmla="*/ 317501 h 1976879"/>
              <a:gd name="connsiteX5" fmla="*/ 1271790 w 1271790"/>
              <a:gd name="connsiteY5" fmla="*/ 1051673 h 1976879"/>
              <a:gd name="connsiteX0" fmla="*/ 0 w 1270001"/>
              <a:gd name="connsiteY0" fmla="*/ 105167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70001 w 1270001"/>
              <a:gd name="connsiteY4" fmla="*/ 664323 h 75322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66826 w 1270001"/>
              <a:gd name="connsiteY4" fmla="*/ 750048 h 75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1" h="753223">
                <a:moveTo>
                  <a:pt x="0" y="753223"/>
                </a:moveTo>
                <a:lnTo>
                  <a:pt x="0" y="317501"/>
                </a:lnTo>
                <a:lnTo>
                  <a:pt x="635000" y="0"/>
                </a:lnTo>
                <a:lnTo>
                  <a:pt x="1270001" y="317501"/>
                </a:lnTo>
                <a:cubicBezTo>
                  <a:pt x="1268943" y="461683"/>
                  <a:pt x="1267884" y="605866"/>
                  <a:pt x="1266826" y="750048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>
              <a:ea typeface="方正兰亭黑简体" panose="02000000000000000000" pitchFamily="2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67375" y="440679"/>
            <a:ext cx="305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项目界面与演示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04168" y="5203500"/>
            <a:ext cx="16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INFORMATION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2778" y="5788275"/>
            <a:ext cx="0" cy="4344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059424A-2B62-0DAF-0748-BDB048211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7461" y="1385874"/>
            <a:ext cx="10298444" cy="48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6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450011" y="2318054"/>
            <a:ext cx="9741989" cy="3116374"/>
          </a:xfrm>
          <a:prstGeom prst="rect">
            <a:avLst/>
          </a:prstGeom>
          <a:pattFill prst="wdUpDiag">
            <a:fgClr>
              <a:srgbClr val="4F5261"/>
            </a:fgClr>
            <a:bgClr>
              <a:srgbClr val="E6E6E1"/>
            </a:bgClr>
          </a:patt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515" y="0"/>
            <a:ext cx="1852385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325509" y="5788275"/>
            <a:ext cx="1270001" cy="753223"/>
          </a:xfrm>
          <a:custGeom>
            <a:avLst/>
            <a:gdLst>
              <a:gd name="connsiteX0" fmla="*/ 635000 w 1270001"/>
              <a:gd name="connsiteY0" fmla="*/ 0 h 3742920"/>
              <a:gd name="connsiteX1" fmla="*/ 1270001 w 1270001"/>
              <a:gd name="connsiteY1" fmla="*/ 317501 h 3742920"/>
              <a:gd name="connsiteX2" fmla="*/ 1270001 w 1270001"/>
              <a:gd name="connsiteY2" fmla="*/ 1051673 h 3742920"/>
              <a:gd name="connsiteX3" fmla="*/ 1270001 w 1270001"/>
              <a:gd name="connsiteY3" fmla="*/ 1142273 h 3742920"/>
              <a:gd name="connsiteX4" fmla="*/ 1270001 w 1270001"/>
              <a:gd name="connsiteY4" fmla="*/ 1824018 h 3742920"/>
              <a:gd name="connsiteX5" fmla="*/ 1270001 w 1270001"/>
              <a:gd name="connsiteY5" fmla="*/ 1876445 h 3742920"/>
              <a:gd name="connsiteX6" fmla="*/ 1270001 w 1270001"/>
              <a:gd name="connsiteY6" fmla="*/ 2600648 h 3742920"/>
              <a:gd name="connsiteX7" fmla="*/ 1270001 w 1270001"/>
              <a:gd name="connsiteY7" fmla="*/ 2648790 h 3742920"/>
              <a:gd name="connsiteX8" fmla="*/ 1270001 w 1270001"/>
              <a:gd name="connsiteY8" fmla="*/ 3425420 h 3742920"/>
              <a:gd name="connsiteX9" fmla="*/ 635000 w 1270001"/>
              <a:gd name="connsiteY9" fmla="*/ 3742920 h 3742920"/>
              <a:gd name="connsiteX10" fmla="*/ 0 w 1270001"/>
              <a:gd name="connsiteY10" fmla="*/ 3425420 h 3742920"/>
              <a:gd name="connsiteX11" fmla="*/ 0 w 1270001"/>
              <a:gd name="connsiteY11" fmla="*/ 2648790 h 3742920"/>
              <a:gd name="connsiteX12" fmla="*/ 0 w 1270001"/>
              <a:gd name="connsiteY12" fmla="*/ 2600648 h 3742920"/>
              <a:gd name="connsiteX13" fmla="*/ 0 w 1270001"/>
              <a:gd name="connsiteY13" fmla="*/ 1876445 h 3742920"/>
              <a:gd name="connsiteX14" fmla="*/ 0 w 1270001"/>
              <a:gd name="connsiteY14" fmla="*/ 1824018 h 3742920"/>
              <a:gd name="connsiteX15" fmla="*/ 0 w 1270001"/>
              <a:gd name="connsiteY15" fmla="*/ 1142273 h 3742920"/>
              <a:gd name="connsiteX16" fmla="*/ 0 w 1270001"/>
              <a:gd name="connsiteY16" fmla="*/ 1051673 h 3742920"/>
              <a:gd name="connsiteX17" fmla="*/ 0 w 1270001"/>
              <a:gd name="connsiteY17" fmla="*/ 317501 h 3742920"/>
              <a:gd name="connsiteX0" fmla="*/ 1270001 w 1361441"/>
              <a:gd name="connsiteY0" fmla="*/ 1142273 h 3742920"/>
              <a:gd name="connsiteX1" fmla="*/ 1270001 w 1361441"/>
              <a:gd name="connsiteY1" fmla="*/ 1824018 h 3742920"/>
              <a:gd name="connsiteX2" fmla="*/ 1270001 w 1361441"/>
              <a:gd name="connsiteY2" fmla="*/ 1876445 h 3742920"/>
              <a:gd name="connsiteX3" fmla="*/ 1270001 w 1361441"/>
              <a:gd name="connsiteY3" fmla="*/ 2600648 h 3742920"/>
              <a:gd name="connsiteX4" fmla="*/ 1270001 w 1361441"/>
              <a:gd name="connsiteY4" fmla="*/ 2648790 h 3742920"/>
              <a:gd name="connsiteX5" fmla="*/ 1270001 w 1361441"/>
              <a:gd name="connsiteY5" fmla="*/ 3425420 h 3742920"/>
              <a:gd name="connsiteX6" fmla="*/ 635000 w 1361441"/>
              <a:gd name="connsiteY6" fmla="*/ 3742920 h 3742920"/>
              <a:gd name="connsiteX7" fmla="*/ 0 w 1361441"/>
              <a:gd name="connsiteY7" fmla="*/ 3425420 h 3742920"/>
              <a:gd name="connsiteX8" fmla="*/ 0 w 1361441"/>
              <a:gd name="connsiteY8" fmla="*/ 2648790 h 3742920"/>
              <a:gd name="connsiteX9" fmla="*/ 0 w 1361441"/>
              <a:gd name="connsiteY9" fmla="*/ 2600648 h 3742920"/>
              <a:gd name="connsiteX10" fmla="*/ 0 w 1361441"/>
              <a:gd name="connsiteY10" fmla="*/ 1876445 h 3742920"/>
              <a:gd name="connsiteX11" fmla="*/ 0 w 1361441"/>
              <a:gd name="connsiteY11" fmla="*/ 1824018 h 3742920"/>
              <a:gd name="connsiteX12" fmla="*/ 0 w 1361441"/>
              <a:gd name="connsiteY12" fmla="*/ 1142273 h 3742920"/>
              <a:gd name="connsiteX13" fmla="*/ 0 w 1361441"/>
              <a:gd name="connsiteY13" fmla="*/ 1051673 h 3742920"/>
              <a:gd name="connsiteX14" fmla="*/ 0 w 1361441"/>
              <a:gd name="connsiteY14" fmla="*/ 317501 h 3742920"/>
              <a:gd name="connsiteX15" fmla="*/ 635000 w 1361441"/>
              <a:gd name="connsiteY15" fmla="*/ 0 h 3742920"/>
              <a:gd name="connsiteX16" fmla="*/ 1270001 w 1361441"/>
              <a:gd name="connsiteY16" fmla="*/ 317501 h 3742920"/>
              <a:gd name="connsiteX17" fmla="*/ 1270001 w 1361441"/>
              <a:gd name="connsiteY17" fmla="*/ 1051673 h 3742920"/>
              <a:gd name="connsiteX18" fmla="*/ 1361441 w 1361441"/>
              <a:gd name="connsiteY18" fmla="*/ 123371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142273 h 3742920"/>
              <a:gd name="connsiteX13" fmla="*/ 0 w 1270001"/>
              <a:gd name="connsiteY13" fmla="*/ 1051673 h 3742920"/>
              <a:gd name="connsiteX14" fmla="*/ 0 w 1270001"/>
              <a:gd name="connsiteY14" fmla="*/ 317501 h 3742920"/>
              <a:gd name="connsiteX15" fmla="*/ 635000 w 1270001"/>
              <a:gd name="connsiteY15" fmla="*/ 0 h 3742920"/>
              <a:gd name="connsiteX16" fmla="*/ 1270001 w 1270001"/>
              <a:gd name="connsiteY16" fmla="*/ 317501 h 3742920"/>
              <a:gd name="connsiteX17" fmla="*/ 1270001 w 1270001"/>
              <a:gd name="connsiteY17" fmla="*/ 1051673 h 3742920"/>
              <a:gd name="connsiteX0" fmla="*/ 1270001 w 1270001"/>
              <a:gd name="connsiteY0" fmla="*/ 1142273 h 3742920"/>
              <a:gd name="connsiteX1" fmla="*/ 1270001 w 1270001"/>
              <a:gd name="connsiteY1" fmla="*/ 1824018 h 3742920"/>
              <a:gd name="connsiteX2" fmla="*/ 1270001 w 1270001"/>
              <a:gd name="connsiteY2" fmla="*/ 1876445 h 3742920"/>
              <a:gd name="connsiteX3" fmla="*/ 1270001 w 1270001"/>
              <a:gd name="connsiteY3" fmla="*/ 2600648 h 3742920"/>
              <a:gd name="connsiteX4" fmla="*/ 1270001 w 1270001"/>
              <a:gd name="connsiteY4" fmla="*/ 2648790 h 3742920"/>
              <a:gd name="connsiteX5" fmla="*/ 1270001 w 1270001"/>
              <a:gd name="connsiteY5" fmla="*/ 3425420 h 3742920"/>
              <a:gd name="connsiteX6" fmla="*/ 635000 w 1270001"/>
              <a:gd name="connsiteY6" fmla="*/ 3742920 h 3742920"/>
              <a:gd name="connsiteX7" fmla="*/ 0 w 1270001"/>
              <a:gd name="connsiteY7" fmla="*/ 3425420 h 3742920"/>
              <a:gd name="connsiteX8" fmla="*/ 0 w 1270001"/>
              <a:gd name="connsiteY8" fmla="*/ 2648790 h 3742920"/>
              <a:gd name="connsiteX9" fmla="*/ 0 w 1270001"/>
              <a:gd name="connsiteY9" fmla="*/ 2600648 h 3742920"/>
              <a:gd name="connsiteX10" fmla="*/ 0 w 1270001"/>
              <a:gd name="connsiteY10" fmla="*/ 1876445 h 3742920"/>
              <a:gd name="connsiteX11" fmla="*/ 0 w 1270001"/>
              <a:gd name="connsiteY11" fmla="*/ 1824018 h 3742920"/>
              <a:gd name="connsiteX12" fmla="*/ 0 w 1270001"/>
              <a:gd name="connsiteY12" fmla="*/ 1051673 h 3742920"/>
              <a:gd name="connsiteX13" fmla="*/ 0 w 1270001"/>
              <a:gd name="connsiteY13" fmla="*/ 317501 h 3742920"/>
              <a:gd name="connsiteX14" fmla="*/ 635000 w 1270001"/>
              <a:gd name="connsiteY14" fmla="*/ 0 h 3742920"/>
              <a:gd name="connsiteX15" fmla="*/ 1270001 w 1270001"/>
              <a:gd name="connsiteY15" fmla="*/ 317501 h 3742920"/>
              <a:gd name="connsiteX16" fmla="*/ 1270001 w 1270001"/>
              <a:gd name="connsiteY16" fmla="*/ 1051673 h 3742920"/>
              <a:gd name="connsiteX0" fmla="*/ 1270001 w 1270001"/>
              <a:gd name="connsiteY0" fmla="*/ 1824018 h 3742920"/>
              <a:gd name="connsiteX1" fmla="*/ 1270001 w 1270001"/>
              <a:gd name="connsiteY1" fmla="*/ 1876445 h 3742920"/>
              <a:gd name="connsiteX2" fmla="*/ 1270001 w 1270001"/>
              <a:gd name="connsiteY2" fmla="*/ 2600648 h 3742920"/>
              <a:gd name="connsiteX3" fmla="*/ 1270001 w 1270001"/>
              <a:gd name="connsiteY3" fmla="*/ 2648790 h 3742920"/>
              <a:gd name="connsiteX4" fmla="*/ 1270001 w 1270001"/>
              <a:gd name="connsiteY4" fmla="*/ 3425420 h 3742920"/>
              <a:gd name="connsiteX5" fmla="*/ 635000 w 1270001"/>
              <a:gd name="connsiteY5" fmla="*/ 3742920 h 3742920"/>
              <a:gd name="connsiteX6" fmla="*/ 0 w 1270001"/>
              <a:gd name="connsiteY6" fmla="*/ 3425420 h 3742920"/>
              <a:gd name="connsiteX7" fmla="*/ 0 w 1270001"/>
              <a:gd name="connsiteY7" fmla="*/ 2648790 h 3742920"/>
              <a:gd name="connsiteX8" fmla="*/ 0 w 1270001"/>
              <a:gd name="connsiteY8" fmla="*/ 2600648 h 3742920"/>
              <a:gd name="connsiteX9" fmla="*/ 0 w 1270001"/>
              <a:gd name="connsiteY9" fmla="*/ 1876445 h 3742920"/>
              <a:gd name="connsiteX10" fmla="*/ 0 w 1270001"/>
              <a:gd name="connsiteY10" fmla="*/ 1824018 h 3742920"/>
              <a:gd name="connsiteX11" fmla="*/ 0 w 1270001"/>
              <a:gd name="connsiteY11" fmla="*/ 1051673 h 3742920"/>
              <a:gd name="connsiteX12" fmla="*/ 0 w 1270001"/>
              <a:gd name="connsiteY12" fmla="*/ 317501 h 3742920"/>
              <a:gd name="connsiteX13" fmla="*/ 635000 w 1270001"/>
              <a:gd name="connsiteY13" fmla="*/ 0 h 3742920"/>
              <a:gd name="connsiteX14" fmla="*/ 1270001 w 1270001"/>
              <a:gd name="connsiteY14" fmla="*/ 317501 h 3742920"/>
              <a:gd name="connsiteX15" fmla="*/ 1270001 w 1270001"/>
              <a:gd name="connsiteY15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824018 h 3742920"/>
              <a:gd name="connsiteX10" fmla="*/ 0 w 1270001"/>
              <a:gd name="connsiteY10" fmla="*/ 1051673 h 3742920"/>
              <a:gd name="connsiteX11" fmla="*/ 0 w 1270001"/>
              <a:gd name="connsiteY11" fmla="*/ 317501 h 3742920"/>
              <a:gd name="connsiteX12" fmla="*/ 635000 w 1270001"/>
              <a:gd name="connsiteY12" fmla="*/ 0 h 3742920"/>
              <a:gd name="connsiteX13" fmla="*/ 1270001 w 1270001"/>
              <a:gd name="connsiteY13" fmla="*/ 317501 h 3742920"/>
              <a:gd name="connsiteX14" fmla="*/ 1270001 w 1270001"/>
              <a:gd name="connsiteY14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876445 h 3742920"/>
              <a:gd name="connsiteX9" fmla="*/ 0 w 1270001"/>
              <a:gd name="connsiteY9" fmla="*/ 1051673 h 3742920"/>
              <a:gd name="connsiteX10" fmla="*/ 0 w 1270001"/>
              <a:gd name="connsiteY10" fmla="*/ 317501 h 3742920"/>
              <a:gd name="connsiteX11" fmla="*/ 635000 w 1270001"/>
              <a:gd name="connsiteY11" fmla="*/ 0 h 3742920"/>
              <a:gd name="connsiteX12" fmla="*/ 1270001 w 1270001"/>
              <a:gd name="connsiteY12" fmla="*/ 317501 h 3742920"/>
              <a:gd name="connsiteX13" fmla="*/ 1270001 w 1270001"/>
              <a:gd name="connsiteY13" fmla="*/ 1051673 h 3742920"/>
              <a:gd name="connsiteX0" fmla="*/ 1270001 w 1270001"/>
              <a:gd name="connsiteY0" fmla="*/ 1876445 h 3742920"/>
              <a:gd name="connsiteX1" fmla="*/ 1270001 w 1270001"/>
              <a:gd name="connsiteY1" fmla="*/ 2600648 h 3742920"/>
              <a:gd name="connsiteX2" fmla="*/ 1270001 w 1270001"/>
              <a:gd name="connsiteY2" fmla="*/ 2648790 h 3742920"/>
              <a:gd name="connsiteX3" fmla="*/ 1270001 w 1270001"/>
              <a:gd name="connsiteY3" fmla="*/ 3425420 h 3742920"/>
              <a:gd name="connsiteX4" fmla="*/ 635000 w 1270001"/>
              <a:gd name="connsiteY4" fmla="*/ 3742920 h 3742920"/>
              <a:gd name="connsiteX5" fmla="*/ 0 w 1270001"/>
              <a:gd name="connsiteY5" fmla="*/ 3425420 h 3742920"/>
              <a:gd name="connsiteX6" fmla="*/ 0 w 1270001"/>
              <a:gd name="connsiteY6" fmla="*/ 2648790 h 3742920"/>
              <a:gd name="connsiteX7" fmla="*/ 0 w 1270001"/>
              <a:gd name="connsiteY7" fmla="*/ 2600648 h 3742920"/>
              <a:gd name="connsiteX8" fmla="*/ 0 w 1270001"/>
              <a:gd name="connsiteY8" fmla="*/ 1051673 h 3742920"/>
              <a:gd name="connsiteX9" fmla="*/ 0 w 1270001"/>
              <a:gd name="connsiteY9" fmla="*/ 317501 h 3742920"/>
              <a:gd name="connsiteX10" fmla="*/ 635000 w 1270001"/>
              <a:gd name="connsiteY10" fmla="*/ 0 h 3742920"/>
              <a:gd name="connsiteX11" fmla="*/ 1270001 w 1270001"/>
              <a:gd name="connsiteY11" fmla="*/ 317501 h 3742920"/>
              <a:gd name="connsiteX12" fmla="*/ 1270001 w 1270001"/>
              <a:gd name="connsiteY12" fmla="*/ 1051673 h 3742920"/>
              <a:gd name="connsiteX0" fmla="*/ 1271790 w 1271790"/>
              <a:gd name="connsiteY0" fmla="*/ 1876445 h 3742920"/>
              <a:gd name="connsiteX1" fmla="*/ 1271790 w 1271790"/>
              <a:gd name="connsiteY1" fmla="*/ 2600648 h 3742920"/>
              <a:gd name="connsiteX2" fmla="*/ 1271790 w 1271790"/>
              <a:gd name="connsiteY2" fmla="*/ 2648790 h 3742920"/>
              <a:gd name="connsiteX3" fmla="*/ 1271790 w 1271790"/>
              <a:gd name="connsiteY3" fmla="*/ 3425420 h 3742920"/>
              <a:gd name="connsiteX4" fmla="*/ 636789 w 1271790"/>
              <a:gd name="connsiteY4" fmla="*/ 3742920 h 3742920"/>
              <a:gd name="connsiteX5" fmla="*/ 1789 w 1271790"/>
              <a:gd name="connsiteY5" fmla="*/ 3425420 h 3742920"/>
              <a:gd name="connsiteX6" fmla="*/ 1789 w 1271790"/>
              <a:gd name="connsiteY6" fmla="*/ 2648790 h 3742920"/>
              <a:gd name="connsiteX7" fmla="*/ 1789 w 1271790"/>
              <a:gd name="connsiteY7" fmla="*/ 2600648 h 3742920"/>
              <a:gd name="connsiteX8" fmla="*/ 0 w 1271790"/>
              <a:gd name="connsiteY8" fmla="*/ 1976879 h 3742920"/>
              <a:gd name="connsiteX9" fmla="*/ 1789 w 1271790"/>
              <a:gd name="connsiteY9" fmla="*/ 1051673 h 3742920"/>
              <a:gd name="connsiteX10" fmla="*/ 1789 w 1271790"/>
              <a:gd name="connsiteY10" fmla="*/ 317501 h 3742920"/>
              <a:gd name="connsiteX11" fmla="*/ 636789 w 1271790"/>
              <a:gd name="connsiteY11" fmla="*/ 0 h 3742920"/>
              <a:gd name="connsiteX12" fmla="*/ 1271790 w 1271790"/>
              <a:gd name="connsiteY12" fmla="*/ 317501 h 3742920"/>
              <a:gd name="connsiteX13" fmla="*/ 1271790 w 1271790"/>
              <a:gd name="connsiteY13" fmla="*/ 1051673 h 3742920"/>
              <a:gd name="connsiteX0" fmla="*/ 1271869 w 1271869"/>
              <a:gd name="connsiteY0" fmla="*/ 1876445 h 3742920"/>
              <a:gd name="connsiteX1" fmla="*/ 1271869 w 1271869"/>
              <a:gd name="connsiteY1" fmla="*/ 2600648 h 3742920"/>
              <a:gd name="connsiteX2" fmla="*/ 1271869 w 1271869"/>
              <a:gd name="connsiteY2" fmla="*/ 2648790 h 3742920"/>
              <a:gd name="connsiteX3" fmla="*/ 1271869 w 1271869"/>
              <a:gd name="connsiteY3" fmla="*/ 3425420 h 3742920"/>
              <a:gd name="connsiteX4" fmla="*/ 636868 w 1271869"/>
              <a:gd name="connsiteY4" fmla="*/ 3742920 h 3742920"/>
              <a:gd name="connsiteX5" fmla="*/ 1868 w 1271869"/>
              <a:gd name="connsiteY5" fmla="*/ 3425420 h 3742920"/>
              <a:gd name="connsiteX6" fmla="*/ 1868 w 1271869"/>
              <a:gd name="connsiteY6" fmla="*/ 2648790 h 3742920"/>
              <a:gd name="connsiteX7" fmla="*/ 1868 w 1271869"/>
              <a:gd name="connsiteY7" fmla="*/ 2600648 h 3742920"/>
              <a:gd name="connsiteX8" fmla="*/ 79 w 1271869"/>
              <a:gd name="connsiteY8" fmla="*/ 1976879 h 3742920"/>
              <a:gd name="connsiteX9" fmla="*/ 1868 w 1271869"/>
              <a:gd name="connsiteY9" fmla="*/ 1051673 h 3742920"/>
              <a:gd name="connsiteX10" fmla="*/ 1868 w 1271869"/>
              <a:gd name="connsiteY10" fmla="*/ 317501 h 3742920"/>
              <a:gd name="connsiteX11" fmla="*/ 636868 w 1271869"/>
              <a:gd name="connsiteY11" fmla="*/ 0 h 3742920"/>
              <a:gd name="connsiteX12" fmla="*/ 1271869 w 1271869"/>
              <a:gd name="connsiteY12" fmla="*/ 317501 h 3742920"/>
              <a:gd name="connsiteX13" fmla="*/ 1271869 w 1271869"/>
              <a:gd name="connsiteY13" fmla="*/ 1051673 h 3742920"/>
              <a:gd name="connsiteX0" fmla="*/ 1271869 w 1271869"/>
              <a:gd name="connsiteY0" fmla="*/ 2600648 h 3742920"/>
              <a:gd name="connsiteX1" fmla="*/ 1271869 w 1271869"/>
              <a:gd name="connsiteY1" fmla="*/ 2648790 h 3742920"/>
              <a:gd name="connsiteX2" fmla="*/ 1271869 w 1271869"/>
              <a:gd name="connsiteY2" fmla="*/ 3425420 h 3742920"/>
              <a:gd name="connsiteX3" fmla="*/ 636868 w 1271869"/>
              <a:gd name="connsiteY3" fmla="*/ 3742920 h 3742920"/>
              <a:gd name="connsiteX4" fmla="*/ 1868 w 1271869"/>
              <a:gd name="connsiteY4" fmla="*/ 3425420 h 3742920"/>
              <a:gd name="connsiteX5" fmla="*/ 1868 w 1271869"/>
              <a:gd name="connsiteY5" fmla="*/ 2648790 h 3742920"/>
              <a:gd name="connsiteX6" fmla="*/ 1868 w 1271869"/>
              <a:gd name="connsiteY6" fmla="*/ 2600648 h 3742920"/>
              <a:gd name="connsiteX7" fmla="*/ 79 w 1271869"/>
              <a:gd name="connsiteY7" fmla="*/ 1976879 h 3742920"/>
              <a:gd name="connsiteX8" fmla="*/ 1868 w 1271869"/>
              <a:gd name="connsiteY8" fmla="*/ 1051673 h 3742920"/>
              <a:gd name="connsiteX9" fmla="*/ 1868 w 1271869"/>
              <a:gd name="connsiteY9" fmla="*/ 317501 h 3742920"/>
              <a:gd name="connsiteX10" fmla="*/ 636868 w 1271869"/>
              <a:gd name="connsiteY10" fmla="*/ 0 h 3742920"/>
              <a:gd name="connsiteX11" fmla="*/ 1271869 w 1271869"/>
              <a:gd name="connsiteY11" fmla="*/ 317501 h 3742920"/>
              <a:gd name="connsiteX12" fmla="*/ 1271869 w 1271869"/>
              <a:gd name="connsiteY12" fmla="*/ 1051673 h 3742920"/>
              <a:gd name="connsiteX0" fmla="*/ 1271869 w 1271869"/>
              <a:gd name="connsiteY0" fmla="*/ 2648790 h 3742920"/>
              <a:gd name="connsiteX1" fmla="*/ 1271869 w 1271869"/>
              <a:gd name="connsiteY1" fmla="*/ 3425420 h 3742920"/>
              <a:gd name="connsiteX2" fmla="*/ 636868 w 1271869"/>
              <a:gd name="connsiteY2" fmla="*/ 3742920 h 3742920"/>
              <a:gd name="connsiteX3" fmla="*/ 1868 w 1271869"/>
              <a:gd name="connsiteY3" fmla="*/ 3425420 h 3742920"/>
              <a:gd name="connsiteX4" fmla="*/ 1868 w 1271869"/>
              <a:gd name="connsiteY4" fmla="*/ 2648790 h 3742920"/>
              <a:gd name="connsiteX5" fmla="*/ 1868 w 1271869"/>
              <a:gd name="connsiteY5" fmla="*/ 2600648 h 3742920"/>
              <a:gd name="connsiteX6" fmla="*/ 79 w 1271869"/>
              <a:gd name="connsiteY6" fmla="*/ 1976879 h 3742920"/>
              <a:gd name="connsiteX7" fmla="*/ 1868 w 1271869"/>
              <a:gd name="connsiteY7" fmla="*/ 1051673 h 3742920"/>
              <a:gd name="connsiteX8" fmla="*/ 1868 w 1271869"/>
              <a:gd name="connsiteY8" fmla="*/ 317501 h 3742920"/>
              <a:gd name="connsiteX9" fmla="*/ 636868 w 1271869"/>
              <a:gd name="connsiteY9" fmla="*/ 0 h 3742920"/>
              <a:gd name="connsiteX10" fmla="*/ 1271869 w 1271869"/>
              <a:gd name="connsiteY10" fmla="*/ 317501 h 3742920"/>
              <a:gd name="connsiteX11" fmla="*/ 1271869 w 1271869"/>
              <a:gd name="connsiteY11" fmla="*/ 1051673 h 3742920"/>
              <a:gd name="connsiteX0" fmla="*/ 1271869 w 1271869"/>
              <a:gd name="connsiteY0" fmla="*/ 3425420 h 3742920"/>
              <a:gd name="connsiteX1" fmla="*/ 636868 w 1271869"/>
              <a:gd name="connsiteY1" fmla="*/ 3742920 h 3742920"/>
              <a:gd name="connsiteX2" fmla="*/ 1868 w 1271869"/>
              <a:gd name="connsiteY2" fmla="*/ 3425420 h 3742920"/>
              <a:gd name="connsiteX3" fmla="*/ 1868 w 1271869"/>
              <a:gd name="connsiteY3" fmla="*/ 2648790 h 3742920"/>
              <a:gd name="connsiteX4" fmla="*/ 1868 w 1271869"/>
              <a:gd name="connsiteY4" fmla="*/ 2600648 h 3742920"/>
              <a:gd name="connsiteX5" fmla="*/ 79 w 1271869"/>
              <a:gd name="connsiteY5" fmla="*/ 1976879 h 3742920"/>
              <a:gd name="connsiteX6" fmla="*/ 1868 w 1271869"/>
              <a:gd name="connsiteY6" fmla="*/ 1051673 h 3742920"/>
              <a:gd name="connsiteX7" fmla="*/ 1868 w 1271869"/>
              <a:gd name="connsiteY7" fmla="*/ 317501 h 3742920"/>
              <a:gd name="connsiteX8" fmla="*/ 636868 w 1271869"/>
              <a:gd name="connsiteY8" fmla="*/ 0 h 3742920"/>
              <a:gd name="connsiteX9" fmla="*/ 1271869 w 1271869"/>
              <a:gd name="connsiteY9" fmla="*/ 317501 h 3742920"/>
              <a:gd name="connsiteX10" fmla="*/ 1271869 w 1271869"/>
              <a:gd name="connsiteY10" fmla="*/ 1051673 h 3742920"/>
              <a:gd name="connsiteX0" fmla="*/ 1271869 w 1271869"/>
              <a:gd name="connsiteY0" fmla="*/ 3425420 h 3425420"/>
              <a:gd name="connsiteX1" fmla="*/ 1868 w 1271869"/>
              <a:gd name="connsiteY1" fmla="*/ 3425420 h 3425420"/>
              <a:gd name="connsiteX2" fmla="*/ 1868 w 1271869"/>
              <a:gd name="connsiteY2" fmla="*/ 2648790 h 3425420"/>
              <a:gd name="connsiteX3" fmla="*/ 1868 w 1271869"/>
              <a:gd name="connsiteY3" fmla="*/ 2600648 h 3425420"/>
              <a:gd name="connsiteX4" fmla="*/ 79 w 1271869"/>
              <a:gd name="connsiteY4" fmla="*/ 1976879 h 3425420"/>
              <a:gd name="connsiteX5" fmla="*/ 1868 w 1271869"/>
              <a:gd name="connsiteY5" fmla="*/ 1051673 h 3425420"/>
              <a:gd name="connsiteX6" fmla="*/ 1868 w 1271869"/>
              <a:gd name="connsiteY6" fmla="*/ 317501 h 3425420"/>
              <a:gd name="connsiteX7" fmla="*/ 636868 w 1271869"/>
              <a:gd name="connsiteY7" fmla="*/ 0 h 3425420"/>
              <a:gd name="connsiteX8" fmla="*/ 1271869 w 1271869"/>
              <a:gd name="connsiteY8" fmla="*/ 317501 h 3425420"/>
              <a:gd name="connsiteX9" fmla="*/ 1271869 w 1271869"/>
              <a:gd name="connsiteY9" fmla="*/ 1051673 h 3425420"/>
              <a:gd name="connsiteX0" fmla="*/ 1868 w 1271869"/>
              <a:gd name="connsiteY0" fmla="*/ 3425420 h 3425420"/>
              <a:gd name="connsiteX1" fmla="*/ 1868 w 1271869"/>
              <a:gd name="connsiteY1" fmla="*/ 2648790 h 3425420"/>
              <a:gd name="connsiteX2" fmla="*/ 1868 w 1271869"/>
              <a:gd name="connsiteY2" fmla="*/ 2600648 h 3425420"/>
              <a:gd name="connsiteX3" fmla="*/ 79 w 1271869"/>
              <a:gd name="connsiteY3" fmla="*/ 1976879 h 3425420"/>
              <a:gd name="connsiteX4" fmla="*/ 1868 w 1271869"/>
              <a:gd name="connsiteY4" fmla="*/ 1051673 h 3425420"/>
              <a:gd name="connsiteX5" fmla="*/ 1868 w 1271869"/>
              <a:gd name="connsiteY5" fmla="*/ 317501 h 3425420"/>
              <a:gd name="connsiteX6" fmla="*/ 636868 w 1271869"/>
              <a:gd name="connsiteY6" fmla="*/ 0 h 3425420"/>
              <a:gd name="connsiteX7" fmla="*/ 1271869 w 1271869"/>
              <a:gd name="connsiteY7" fmla="*/ 317501 h 3425420"/>
              <a:gd name="connsiteX8" fmla="*/ 1271869 w 1271869"/>
              <a:gd name="connsiteY8" fmla="*/ 1051673 h 3425420"/>
              <a:gd name="connsiteX0" fmla="*/ 1868 w 1271869"/>
              <a:gd name="connsiteY0" fmla="*/ 3425420 h 3425420"/>
              <a:gd name="connsiteX1" fmla="*/ 1868 w 1271869"/>
              <a:gd name="connsiteY1" fmla="*/ 2600648 h 3425420"/>
              <a:gd name="connsiteX2" fmla="*/ 79 w 1271869"/>
              <a:gd name="connsiteY2" fmla="*/ 1976879 h 3425420"/>
              <a:gd name="connsiteX3" fmla="*/ 1868 w 1271869"/>
              <a:gd name="connsiteY3" fmla="*/ 1051673 h 3425420"/>
              <a:gd name="connsiteX4" fmla="*/ 1868 w 1271869"/>
              <a:gd name="connsiteY4" fmla="*/ 317501 h 3425420"/>
              <a:gd name="connsiteX5" fmla="*/ 636868 w 1271869"/>
              <a:gd name="connsiteY5" fmla="*/ 0 h 3425420"/>
              <a:gd name="connsiteX6" fmla="*/ 1271869 w 1271869"/>
              <a:gd name="connsiteY6" fmla="*/ 317501 h 3425420"/>
              <a:gd name="connsiteX7" fmla="*/ 1271869 w 1271869"/>
              <a:gd name="connsiteY7" fmla="*/ 1051673 h 3425420"/>
              <a:gd name="connsiteX0" fmla="*/ 1868 w 1271869"/>
              <a:gd name="connsiteY0" fmla="*/ 2600648 h 2600648"/>
              <a:gd name="connsiteX1" fmla="*/ 79 w 1271869"/>
              <a:gd name="connsiteY1" fmla="*/ 1976879 h 2600648"/>
              <a:gd name="connsiteX2" fmla="*/ 1868 w 1271869"/>
              <a:gd name="connsiteY2" fmla="*/ 1051673 h 2600648"/>
              <a:gd name="connsiteX3" fmla="*/ 1868 w 1271869"/>
              <a:gd name="connsiteY3" fmla="*/ 317501 h 2600648"/>
              <a:gd name="connsiteX4" fmla="*/ 636868 w 1271869"/>
              <a:gd name="connsiteY4" fmla="*/ 0 h 2600648"/>
              <a:gd name="connsiteX5" fmla="*/ 1271869 w 1271869"/>
              <a:gd name="connsiteY5" fmla="*/ 317501 h 2600648"/>
              <a:gd name="connsiteX6" fmla="*/ 1271869 w 1271869"/>
              <a:gd name="connsiteY6" fmla="*/ 1051673 h 2600648"/>
              <a:gd name="connsiteX0" fmla="*/ 0 w 1271790"/>
              <a:gd name="connsiteY0" fmla="*/ 1976879 h 1976879"/>
              <a:gd name="connsiteX1" fmla="*/ 1789 w 1271790"/>
              <a:gd name="connsiteY1" fmla="*/ 1051673 h 1976879"/>
              <a:gd name="connsiteX2" fmla="*/ 1789 w 1271790"/>
              <a:gd name="connsiteY2" fmla="*/ 317501 h 1976879"/>
              <a:gd name="connsiteX3" fmla="*/ 636789 w 1271790"/>
              <a:gd name="connsiteY3" fmla="*/ 0 h 1976879"/>
              <a:gd name="connsiteX4" fmla="*/ 1271790 w 1271790"/>
              <a:gd name="connsiteY4" fmla="*/ 317501 h 1976879"/>
              <a:gd name="connsiteX5" fmla="*/ 1271790 w 1271790"/>
              <a:gd name="connsiteY5" fmla="*/ 1051673 h 1976879"/>
              <a:gd name="connsiteX0" fmla="*/ 0 w 1270001"/>
              <a:gd name="connsiteY0" fmla="*/ 105167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1051673"/>
              <a:gd name="connsiteX1" fmla="*/ 0 w 1270001"/>
              <a:gd name="connsiteY1" fmla="*/ 317501 h 1051673"/>
              <a:gd name="connsiteX2" fmla="*/ 635000 w 1270001"/>
              <a:gd name="connsiteY2" fmla="*/ 0 h 1051673"/>
              <a:gd name="connsiteX3" fmla="*/ 1270001 w 1270001"/>
              <a:gd name="connsiteY3" fmla="*/ 317501 h 1051673"/>
              <a:gd name="connsiteX4" fmla="*/ 1270001 w 1270001"/>
              <a:gd name="connsiteY4" fmla="*/ 1051673 h 105167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70001 w 1270001"/>
              <a:gd name="connsiteY4" fmla="*/ 664323 h 753223"/>
              <a:gd name="connsiteX0" fmla="*/ 0 w 1270001"/>
              <a:gd name="connsiteY0" fmla="*/ 753223 h 753223"/>
              <a:gd name="connsiteX1" fmla="*/ 0 w 1270001"/>
              <a:gd name="connsiteY1" fmla="*/ 317501 h 753223"/>
              <a:gd name="connsiteX2" fmla="*/ 635000 w 1270001"/>
              <a:gd name="connsiteY2" fmla="*/ 0 h 753223"/>
              <a:gd name="connsiteX3" fmla="*/ 1270001 w 1270001"/>
              <a:gd name="connsiteY3" fmla="*/ 317501 h 753223"/>
              <a:gd name="connsiteX4" fmla="*/ 1266826 w 1270001"/>
              <a:gd name="connsiteY4" fmla="*/ 750048 h 75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1" h="753223">
                <a:moveTo>
                  <a:pt x="0" y="753223"/>
                </a:moveTo>
                <a:lnTo>
                  <a:pt x="0" y="317501"/>
                </a:lnTo>
                <a:lnTo>
                  <a:pt x="635000" y="0"/>
                </a:lnTo>
                <a:lnTo>
                  <a:pt x="1270001" y="317501"/>
                </a:lnTo>
                <a:cubicBezTo>
                  <a:pt x="1268943" y="461683"/>
                  <a:pt x="1267884" y="605866"/>
                  <a:pt x="1266826" y="750048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>
              <a:ea typeface="方正兰亭黑简体" panose="02000000000000000000" pitchFamily="2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67375" y="440679"/>
            <a:ext cx="305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项目界面与演示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04168" y="5203500"/>
            <a:ext cx="16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INFORMATION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2778" y="5788275"/>
            <a:ext cx="0" cy="4344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059424A-2B62-0DAF-0748-BDB048211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7461" y="1386136"/>
            <a:ext cx="10298444" cy="482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2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"/>
          <p:cNvSpPr txBox="1"/>
          <p:nvPr/>
        </p:nvSpPr>
        <p:spPr>
          <a:xfrm>
            <a:off x="4731896" y="1964523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spc="300" dirty="0">
                <a:solidFill>
                  <a:schemeClr val="bg1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cs typeface="Segoe UI Light" panose="020B0502040204020203" pitchFamily="34" charset="0"/>
              </a:rPr>
              <a:t>感谢聆听！</a:t>
            </a:r>
          </a:p>
        </p:txBody>
      </p:sp>
      <p:sp>
        <p:nvSpPr>
          <p:cNvPr id="122" name="矩形 121"/>
          <p:cNvSpPr/>
          <p:nvPr/>
        </p:nvSpPr>
        <p:spPr>
          <a:xfrm>
            <a:off x="0" y="3036614"/>
            <a:ext cx="12192000" cy="350649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0" y="3036615"/>
            <a:ext cx="3712464" cy="350649"/>
          </a:xfrm>
          <a:prstGeom prst="rect">
            <a:avLst/>
          </a:pr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61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22969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3" grpId="0" animBg="1"/>
      <p:bldP spid="12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137591" y="659949"/>
            <a:ext cx="205216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</a:t>
            </a:r>
            <a:endParaRPr lang="zh-CN" altLang="en-US" sz="239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4721981" y="2545081"/>
            <a:ext cx="2733858" cy="1201000"/>
          </a:xfrm>
          <a:custGeom>
            <a:avLst/>
            <a:gdLst>
              <a:gd name="connsiteX0" fmla="*/ 338138 w 823913"/>
              <a:gd name="connsiteY0" fmla="*/ 0 h 361950"/>
              <a:gd name="connsiteX1" fmla="*/ 823913 w 823913"/>
              <a:gd name="connsiteY1" fmla="*/ 0 h 361950"/>
              <a:gd name="connsiteX2" fmla="*/ 823913 w 823913"/>
              <a:gd name="connsiteY2" fmla="*/ 361950 h 361950"/>
              <a:gd name="connsiteX3" fmla="*/ 0 w 823913"/>
              <a:gd name="connsiteY3" fmla="*/ 361950 h 361950"/>
              <a:gd name="connsiteX4" fmla="*/ 338138 w 823913"/>
              <a:gd name="connsiteY4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913" h="361950">
                <a:moveTo>
                  <a:pt x="338138" y="0"/>
                </a:moveTo>
                <a:lnTo>
                  <a:pt x="823913" y="0"/>
                </a:lnTo>
                <a:lnTo>
                  <a:pt x="823913" y="361950"/>
                </a:lnTo>
                <a:lnTo>
                  <a:pt x="0" y="361950"/>
                </a:lnTo>
                <a:lnTo>
                  <a:pt x="338138" y="0"/>
                </a:lnTo>
                <a:close/>
              </a:path>
            </a:pathLst>
          </a:cu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方正兰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605364" y="2683916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项目需求与设计</a:t>
            </a:r>
          </a:p>
        </p:txBody>
      </p:sp>
      <p:sp>
        <p:nvSpPr>
          <p:cNvPr id="79" name="Rectangle 44"/>
          <p:cNvSpPr>
            <a:spLocks noChangeArrowheads="1"/>
          </p:cNvSpPr>
          <p:nvPr/>
        </p:nvSpPr>
        <p:spPr bwMode="auto">
          <a:xfrm>
            <a:off x="4525422" y="4401392"/>
            <a:ext cx="1875195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选题背景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研究意义</a:t>
            </a:r>
          </a:p>
        </p:txBody>
      </p:sp>
      <p:sp>
        <p:nvSpPr>
          <p:cNvPr id="80" name="Rectangle 44"/>
          <p:cNvSpPr>
            <a:spLocks noChangeArrowheads="1"/>
          </p:cNvSpPr>
          <p:nvPr/>
        </p:nvSpPr>
        <p:spPr bwMode="auto">
          <a:xfrm>
            <a:off x="5943828" y="4407003"/>
            <a:ext cx="1875195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国内外相关研究综述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理论基础与文献综述</a:t>
            </a:r>
          </a:p>
        </p:txBody>
      </p:sp>
    </p:spTree>
    <p:extLst>
      <p:ext uri="{BB962C8B-B14F-4D97-AF65-F5344CB8AC3E}">
        <p14:creationId xmlns:p14="http://schemas.microsoft.com/office/powerpoint/2010/main" val="115419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TextBox 10"/>
          <p:cNvSpPr txBox="1"/>
          <p:nvPr/>
        </p:nvSpPr>
        <p:spPr>
          <a:xfrm>
            <a:off x="4567377" y="44834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项目需求与设计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30222" y="1126435"/>
            <a:ext cx="8966834" cy="5595040"/>
            <a:chOff x="1996440" y="1872343"/>
            <a:chExt cx="7989390" cy="3659777"/>
          </a:xfrm>
        </p:grpSpPr>
        <p:sp>
          <p:nvSpPr>
            <p:cNvPr id="10" name="矩形 9"/>
            <p:cNvSpPr/>
            <p:nvPr/>
          </p:nvSpPr>
          <p:spPr>
            <a:xfrm>
              <a:off x="1996440" y="1872343"/>
              <a:ext cx="7989389" cy="3659777"/>
            </a:xfrm>
            <a:prstGeom prst="rect">
              <a:avLst/>
            </a:prstGeom>
            <a:pattFill prst="wdUpDiag">
              <a:fgClr>
                <a:srgbClr val="4F5261"/>
              </a:fgClr>
              <a:bgClr>
                <a:srgbClr val="E6E6E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206170" y="1872343"/>
              <a:ext cx="7779660" cy="34398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4F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</p:grpSp>
      <p:sp>
        <p:nvSpPr>
          <p:cNvPr id="8" name="TextBox 1"/>
          <p:cNvSpPr txBox="1"/>
          <p:nvPr/>
        </p:nvSpPr>
        <p:spPr>
          <a:xfrm>
            <a:off x="4213043" y="1373873"/>
            <a:ext cx="5825115" cy="489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项目背景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“沪上慧视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——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宜居分析系统” 平台的设计初衷是帮助用户获取和整合多源地理数据，以科学、全面的视角展示上海市的环境品质。通过将上海市的兴趣点（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POI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）数据作为核心，并结合各类街景数据，平台能够从多个方面（如商业、住宅、政策等）获取并综合分析信息。最终，该平台为土地利用和住房规划提供科学依据，助力于提升城市环境的宜居性和居民生活的幸福感。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“沪上慧视”平台不仅是一个数据展示工具，更是一个综合分析和决策支持系统。它能够通过多维度的数据分析，提供直观的环境品质展示和优化建议。无论是城市规划者、政策制定者，还是普通市民，都可以从中受益，共同推动上海市的环境品质提升和可持续发展。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" y="2803041"/>
            <a:ext cx="3412461" cy="19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TextBox 10"/>
          <p:cNvSpPr txBox="1"/>
          <p:nvPr/>
        </p:nvSpPr>
        <p:spPr>
          <a:xfrm>
            <a:off x="4567377" y="44834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项目需求与设计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30222" y="1126435"/>
            <a:ext cx="8966834" cy="5595040"/>
            <a:chOff x="1996440" y="1872343"/>
            <a:chExt cx="7989390" cy="3659777"/>
          </a:xfrm>
        </p:grpSpPr>
        <p:sp>
          <p:nvSpPr>
            <p:cNvPr id="10" name="矩形 9"/>
            <p:cNvSpPr/>
            <p:nvPr/>
          </p:nvSpPr>
          <p:spPr>
            <a:xfrm>
              <a:off x="1996440" y="1872343"/>
              <a:ext cx="7989389" cy="3659777"/>
            </a:xfrm>
            <a:prstGeom prst="rect">
              <a:avLst/>
            </a:prstGeom>
            <a:pattFill prst="wdUpDiag">
              <a:fgClr>
                <a:srgbClr val="4F5261"/>
              </a:fgClr>
              <a:bgClr>
                <a:srgbClr val="E6E6E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206170" y="1872343"/>
              <a:ext cx="7779660" cy="34398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4F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</p:grpSp>
      <p:sp>
        <p:nvSpPr>
          <p:cNvPr id="8" name="TextBox 1"/>
          <p:cNvSpPr txBox="1"/>
          <p:nvPr/>
        </p:nvSpPr>
        <p:spPr>
          <a:xfrm>
            <a:off x="4213043" y="1373873"/>
            <a:ext cx="5825115" cy="45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项目数据表设计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" y="2803041"/>
            <a:ext cx="3412461" cy="19056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129EEE-AE15-1A98-A043-C6C3CBA2E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507" y="1832268"/>
            <a:ext cx="5310441" cy="4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6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TextBox 10"/>
          <p:cNvSpPr txBox="1"/>
          <p:nvPr/>
        </p:nvSpPr>
        <p:spPr>
          <a:xfrm>
            <a:off x="4567377" y="44834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项目需求与设计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30222" y="1126435"/>
            <a:ext cx="8966834" cy="5595040"/>
            <a:chOff x="1996440" y="1872343"/>
            <a:chExt cx="7989390" cy="3659777"/>
          </a:xfrm>
        </p:grpSpPr>
        <p:sp>
          <p:nvSpPr>
            <p:cNvPr id="10" name="矩形 9"/>
            <p:cNvSpPr/>
            <p:nvPr/>
          </p:nvSpPr>
          <p:spPr>
            <a:xfrm>
              <a:off x="1996440" y="1872343"/>
              <a:ext cx="7989389" cy="3659777"/>
            </a:xfrm>
            <a:prstGeom prst="rect">
              <a:avLst/>
            </a:prstGeom>
            <a:pattFill prst="wdUpDiag">
              <a:fgClr>
                <a:srgbClr val="4F5261"/>
              </a:fgClr>
              <a:bgClr>
                <a:srgbClr val="E6E6E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206170" y="1872343"/>
              <a:ext cx="7779660" cy="34398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4F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</p:grpSp>
      <p:sp>
        <p:nvSpPr>
          <p:cNvPr id="8" name="TextBox 1"/>
          <p:cNvSpPr txBox="1"/>
          <p:nvPr/>
        </p:nvSpPr>
        <p:spPr>
          <a:xfrm>
            <a:off x="4213043" y="1373873"/>
            <a:ext cx="5825115" cy="45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项目总体用例图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" y="2803041"/>
            <a:ext cx="3412461" cy="19056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486DCB-8A2B-AB49-FFB8-6805C9E9E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310" y="1925585"/>
            <a:ext cx="7544013" cy="43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8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626149" y="659949"/>
            <a:ext cx="205216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2</a:t>
            </a:r>
            <a:endParaRPr lang="zh-CN" altLang="en-US" sz="239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 flipH="1">
            <a:off x="3958542" y="2545080"/>
            <a:ext cx="4144436" cy="1201001"/>
          </a:xfrm>
          <a:custGeom>
            <a:avLst/>
            <a:gdLst>
              <a:gd name="connsiteX0" fmla="*/ 4144436 w 4144436"/>
              <a:gd name="connsiteY0" fmla="*/ 0 h 1201001"/>
              <a:gd name="connsiteX1" fmla="*/ 2648085 w 4144436"/>
              <a:gd name="connsiteY1" fmla="*/ 0 h 1201001"/>
              <a:gd name="connsiteX2" fmla="*/ 2648085 w 4144436"/>
              <a:gd name="connsiteY2" fmla="*/ 1 h 1201001"/>
              <a:gd name="connsiteX3" fmla="*/ 1184502 w 4144436"/>
              <a:gd name="connsiteY3" fmla="*/ 1 h 1201001"/>
              <a:gd name="connsiteX4" fmla="*/ 0 w 4144436"/>
              <a:gd name="connsiteY4" fmla="*/ 1201001 h 1201001"/>
              <a:gd name="connsiteX5" fmla="*/ 2648085 w 4144436"/>
              <a:gd name="connsiteY5" fmla="*/ 1201001 h 1201001"/>
              <a:gd name="connsiteX6" fmla="*/ 2886179 w 4144436"/>
              <a:gd name="connsiteY6" fmla="*/ 1201001 h 1201001"/>
              <a:gd name="connsiteX7" fmla="*/ 4144436 w 4144436"/>
              <a:gd name="connsiteY7" fmla="*/ 1201001 h 12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4436" h="1201001">
                <a:moveTo>
                  <a:pt x="4144436" y="0"/>
                </a:moveTo>
                <a:lnTo>
                  <a:pt x="2648085" y="0"/>
                </a:lnTo>
                <a:lnTo>
                  <a:pt x="2648085" y="1"/>
                </a:lnTo>
                <a:lnTo>
                  <a:pt x="1184502" y="1"/>
                </a:lnTo>
                <a:lnTo>
                  <a:pt x="0" y="1201001"/>
                </a:lnTo>
                <a:lnTo>
                  <a:pt x="2648085" y="1201001"/>
                </a:lnTo>
                <a:lnTo>
                  <a:pt x="2886179" y="1201001"/>
                </a:lnTo>
                <a:lnTo>
                  <a:pt x="4144436" y="1201001"/>
                </a:lnTo>
                <a:close/>
              </a:path>
            </a:pathLst>
          </a:cu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方正兰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146955" y="268391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项目架构</a:t>
            </a:r>
          </a:p>
        </p:txBody>
      </p:sp>
      <p:sp>
        <p:nvSpPr>
          <p:cNvPr id="10" name="Rectangle 44"/>
          <p:cNvSpPr>
            <a:spLocks noChangeArrowheads="1"/>
          </p:cNvSpPr>
          <p:nvPr/>
        </p:nvSpPr>
        <p:spPr bwMode="auto">
          <a:xfrm>
            <a:off x="4498743" y="4447688"/>
            <a:ext cx="950898" cy="213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研究思路</a:t>
            </a:r>
          </a:p>
        </p:txBody>
      </p:sp>
      <p:sp>
        <p:nvSpPr>
          <p:cNvPr id="11" name="Rectangle 44"/>
          <p:cNvSpPr>
            <a:spLocks noChangeArrowheads="1"/>
          </p:cNvSpPr>
          <p:nvPr/>
        </p:nvSpPr>
        <p:spPr bwMode="auto">
          <a:xfrm>
            <a:off x="5593299" y="4453299"/>
            <a:ext cx="953622" cy="213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研究方法</a:t>
            </a:r>
          </a:p>
        </p:txBody>
      </p:sp>
      <p:sp>
        <p:nvSpPr>
          <p:cNvPr id="12" name="Rectangle 44"/>
          <p:cNvSpPr>
            <a:spLocks noChangeArrowheads="1"/>
          </p:cNvSpPr>
          <p:nvPr/>
        </p:nvSpPr>
        <p:spPr bwMode="auto">
          <a:xfrm>
            <a:off x="6692593" y="4461367"/>
            <a:ext cx="1169865" cy="213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方案可行性</a:t>
            </a:r>
          </a:p>
        </p:txBody>
      </p:sp>
    </p:spTree>
    <p:extLst>
      <p:ext uri="{BB962C8B-B14F-4D97-AF65-F5344CB8AC3E}">
        <p14:creationId xmlns:p14="http://schemas.microsoft.com/office/powerpoint/2010/main" val="50388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02384" y="1631008"/>
            <a:ext cx="1898303" cy="2087192"/>
            <a:chOff x="6160244" y="2055078"/>
            <a:chExt cx="1898303" cy="2087192"/>
          </a:xfrm>
        </p:grpSpPr>
        <p:sp>
          <p:nvSpPr>
            <p:cNvPr id="20" name="任意多边形 19"/>
            <p:cNvSpPr/>
            <p:nvPr/>
          </p:nvSpPr>
          <p:spPr>
            <a:xfrm>
              <a:off x="6160244" y="2133642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pattFill prst="wdUpDiag">
              <a:fgClr>
                <a:srgbClr val="878497"/>
              </a:fgClr>
              <a:bgClr>
                <a:srgbClr val="E6E6E1"/>
              </a:bgClr>
            </a:patt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kern="1200" dirty="0">
                <a:ea typeface="方正兰亭黑简体" panose="02000000000000000000" pitchFamily="2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6311041" y="2055078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4F526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kern="1200" dirty="0"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118425" y="1631008"/>
            <a:ext cx="1904675" cy="2093058"/>
            <a:chOff x="3976285" y="2055078"/>
            <a:chExt cx="1904675" cy="2093058"/>
          </a:xfrm>
        </p:grpSpPr>
        <p:sp>
          <p:nvSpPr>
            <p:cNvPr id="21" name="任意多边形 20"/>
            <p:cNvSpPr/>
            <p:nvPr/>
          </p:nvSpPr>
          <p:spPr>
            <a:xfrm>
              <a:off x="3976285" y="2089190"/>
              <a:ext cx="1791283" cy="2058946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pattFill prst="wdUpDiag">
              <a:fgClr>
                <a:srgbClr val="878497"/>
              </a:fgClr>
              <a:bgClr>
                <a:srgbClr val="E6E6E1"/>
              </a:bgClr>
            </a:patt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kern="1200" dirty="0">
                <a:ea typeface="方正兰亭黑简体" panose="02000000000000000000" pitchFamily="2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133454" y="2055078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4F526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 dirty="0"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218122" y="3481072"/>
            <a:ext cx="1890156" cy="2114668"/>
            <a:chOff x="5075982" y="3905142"/>
            <a:chExt cx="1890156" cy="2114668"/>
          </a:xfrm>
        </p:grpSpPr>
        <p:sp>
          <p:nvSpPr>
            <p:cNvPr id="22" name="任意多边形 21"/>
            <p:cNvSpPr/>
            <p:nvPr/>
          </p:nvSpPr>
          <p:spPr>
            <a:xfrm>
              <a:off x="5075982" y="4011182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pattFill prst="wdUpDiag">
              <a:fgClr>
                <a:srgbClr val="878497"/>
              </a:fgClr>
              <a:bgClr>
                <a:srgbClr val="E6E6E1"/>
              </a:bgClr>
            </a:patt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kern="1200" dirty="0">
                <a:ea typeface="方正兰亭黑简体" panose="02000000000000000000" pitchFamily="2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218632" y="3905142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4F526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4240" tIns="434931" rIns="394240" bIns="434931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kern="1200" dirty="0"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3" name="TextBox 1"/>
          <p:cNvSpPr txBox="1"/>
          <p:nvPr/>
        </p:nvSpPr>
        <p:spPr>
          <a:xfrm>
            <a:off x="6329174" y="1988991"/>
            <a:ext cx="3477435" cy="1941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后端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ASP 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.Net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Core Web API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项目结构，利用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EntityFramework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连接数据库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.Net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Core 6.0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Microsoft 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EntityFramework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6.0.10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-95321" y="1988991"/>
            <a:ext cx="2142188" cy="83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前端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Vue+js+CSS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176137" y="3816830"/>
            <a:ext cx="3854169" cy="83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存储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远程连接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MySql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数据库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4708683"/>
            <a:ext cx="391637" cy="357095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B0D90346-8A13-8BF2-E3AE-700F723F4482}"/>
              </a:ext>
            </a:extLst>
          </p:cNvPr>
          <p:cNvSpPr txBox="1"/>
          <p:nvPr/>
        </p:nvSpPr>
        <p:spPr>
          <a:xfrm>
            <a:off x="5182928" y="44067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项目架构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714597F-E1F1-88F7-A0F0-F17DC7B59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6609" y="1456118"/>
            <a:ext cx="2222202" cy="39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3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278637" y="659948"/>
            <a:ext cx="205216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</a:t>
            </a:r>
            <a:endParaRPr lang="zh-CN" altLang="en-US" sz="239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267181" y="2545080"/>
            <a:ext cx="4089022" cy="1201001"/>
          </a:xfrm>
          <a:custGeom>
            <a:avLst/>
            <a:gdLst>
              <a:gd name="connsiteX0" fmla="*/ 4144436 w 4144436"/>
              <a:gd name="connsiteY0" fmla="*/ 0 h 1201001"/>
              <a:gd name="connsiteX1" fmla="*/ 2648085 w 4144436"/>
              <a:gd name="connsiteY1" fmla="*/ 0 h 1201001"/>
              <a:gd name="connsiteX2" fmla="*/ 2648085 w 4144436"/>
              <a:gd name="connsiteY2" fmla="*/ 1 h 1201001"/>
              <a:gd name="connsiteX3" fmla="*/ 1184502 w 4144436"/>
              <a:gd name="connsiteY3" fmla="*/ 1 h 1201001"/>
              <a:gd name="connsiteX4" fmla="*/ 0 w 4144436"/>
              <a:gd name="connsiteY4" fmla="*/ 1201001 h 1201001"/>
              <a:gd name="connsiteX5" fmla="*/ 2648085 w 4144436"/>
              <a:gd name="connsiteY5" fmla="*/ 1201001 h 1201001"/>
              <a:gd name="connsiteX6" fmla="*/ 2886179 w 4144436"/>
              <a:gd name="connsiteY6" fmla="*/ 1201001 h 1201001"/>
              <a:gd name="connsiteX7" fmla="*/ 4144436 w 4144436"/>
              <a:gd name="connsiteY7" fmla="*/ 1201001 h 12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4436" h="1201001">
                <a:moveTo>
                  <a:pt x="4144436" y="0"/>
                </a:moveTo>
                <a:lnTo>
                  <a:pt x="2648085" y="0"/>
                </a:lnTo>
                <a:lnTo>
                  <a:pt x="2648085" y="1"/>
                </a:lnTo>
                <a:lnTo>
                  <a:pt x="1184502" y="1"/>
                </a:lnTo>
                <a:lnTo>
                  <a:pt x="0" y="1201001"/>
                </a:lnTo>
                <a:lnTo>
                  <a:pt x="2648085" y="1201001"/>
                </a:lnTo>
                <a:lnTo>
                  <a:pt x="2886179" y="1201001"/>
                </a:lnTo>
                <a:lnTo>
                  <a:pt x="4144436" y="1201001"/>
                </a:lnTo>
                <a:close/>
              </a:path>
            </a:pathLst>
          </a:cu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方正兰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230398" y="2703151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程序集设计</a:t>
            </a:r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5031229" y="4279801"/>
            <a:ext cx="1299573" cy="9849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10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关键技术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10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实践难点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10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市场调研分析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100" spc="3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案例对比分析</a:t>
            </a:r>
          </a:p>
        </p:txBody>
      </p:sp>
    </p:spTree>
    <p:extLst>
      <p:ext uri="{BB962C8B-B14F-4D97-AF65-F5344CB8AC3E}">
        <p14:creationId xmlns:p14="http://schemas.microsoft.com/office/powerpoint/2010/main" val="271660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FB5A0DB-E7EE-4F0C-8ED6-21BFD024E4E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lQy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ZUMt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2VDL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DZUMt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DZUMt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NlQy0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NlQy0ibbXtbYAAAAGUAAAAcAAAAdW5pdmVyc2FsL2xvY2FsX3NldHRpbmdzLnhtbA3KOw6DMAwA0J1TWN5bYOtAYGNkAQ5gBQsh+YNIhMrtyfaG1w1/Fbj5SodbwPbbILBF3w7bA67L+PkhpEy2kbhxQHOEoa868Ugyc84lJjiFHr4W1oLME2mZ0VXZsO6rF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ZUMtIYv5fY8oIAADwPQAAKQAAAHVuaXZlcnNhbC9za2luX2N1c3RvbWl6YXRpb25fc2V0dGluZ3MueG1s7Rtrb6PK9fv9FSNXV7qVqviBX6m8rjCME7QO9jUk2W1VWdhMYhRgfGHsXV/5Q39Nf1h/Sc8MEINjO5CklbYlbFbLmfOa85zhaHvhk+Mr65BRz/ndYg71DcKY4z+G/Z8Q6i2oS4NJQELCwuoecu/4Nv2m+Q+UwwAaMsu3rcBW+GrYr6Gh+EHdjtxVu/DWHDQbqNPEDdxFKm4psHYpqZeSAmtqo670qgcsIr4BWRCfHefaq2ZWXxJofkgCpvk2+d6XstjppewOrgLLdgAv7Leb/NklUndqkz+oWW91WnjXkCVJaiOlpdbV2q7TuezIdYRrzVZN2g26DakhoXqrVb9s7+qdRkuCt+FlG7g08WUbNTvNZkPdNXADqJEsD9SGsutIl/W6DNJw91LZDYeDTq2G6vW61FR3rbY0HNQQYEvAQ5a63ICSKg2k9k4eyPWuhIbKcDBs7rCK20oLdRu4XavtmoOBVKvtjbvfXdpce2ju7STmfIXhURccXeWxVT0SXL3FOggA2STeyrUYQb7lkU+VBfU84lfimBTxm2AkqmShERDAnL4vQtpnIuDRLwu62v6xVxUrCZpQJZ0LaThy7E+V+Zox6l8sqM+A1YVPA89yK/0/ROESbyYPJd2QoAjdg7Uge3Ed8ZOXLJYFIQzPOSIw8MrytyP6SC/m1uLpMaBr386l5nK7IoHr+E+AXbvsKPisINcJmcaIl9EPd/mTn2wF/gwJV6+N+ZOL0rXmxE0k1sRPAbq9yNctckC6cUKHCVK5zp9zpCvrkWQd0JX5c57GBylZr3X48zoRI98ZoEs84xtn0V1rS4KskKhCnqWiq/WqaDytAvrIjZ2le93Rz3QuhYLjP3INa/zJRcQ3yAXm8lJsNrF/9QAxfj2sJT0PpIBz08UlBgmWk8FMGd9MZP3rbDS+Gs8G2lWlr0RZiXha/tJod7/XW22oXDFdTk7GjTwaZXkhwaxVy8dLN6fj0QwY4tFMx1/MSp//XZh0fGuONB1X+vE/CjOYTPFdpc//zkN6O51i3ZwZI03FM82Y6WNT2GWETaxW+l/pGi2tDUGMoo1DviG2JAjKsxMQFLqOLRZ4yXb8NckhTx3fyJo+m2LDnGqKqY31St+gQbD9k+BsrdkSgmdphch2QmvuEluIhRAR66t0h4I/bOkAJvUsx7/II30q32v61cwcj0fGDOtqAqn0sW8jNbC4pOKMprKBp8AjsKB1v418JqJPcECy6xZmcq1dXY/g1+SKXDuPSxd+2Ru0mWBwyYT4OQghcPAUos4w7sdTldsQBCILraww/EYDOxM0adfl4K3pyhhCUzFT/E3OJuENjnf8BYQOWbAc/G6wYchXeDYYf4EYh9wcFyQaf4aU/FyQ6Cs2IIewkYNMl++0K5lnBE/DJEGSHFxYPN7dLbIWC6Dj1tw4dB0ChFsY0kRkY3hRWJKBf70FR2ry6ES2R4zB2OLt0dkQUCWwoc3lkAVlSMEqj65fb7W/zoayNsLqDMJNHd/PTFEluVDP2iKfMmTZG8tfEDQnC2sNmbCFNduxxRr3vFDht7XzO7JYXH9+jkuXruIvP79BpUzBO6IZnJdBGBxTVuw16dxs8Q7eqAiP9ZNa5DHAm1UwFKzLU238MS4KHW/tRlX6Ixz1rFxRZ72qx/vtld9t/wFljKgEDzSoaAOHFiLC0Il5y4Hm6RYi1PQhiIsvi1Dw+aW0EAN9HPPQKXoHmzuwXEaRO7BoMRb3eGBoJhy27smc3z5yEItcjbx23N/8jugSuJM/p+qcPFA4L7nE2kQHGehdwv15vJw6KmVai6mZI1BcB56PUVABV9fx+B0qH9vbG5yYIuoGmf3c07Vri+x2nSfREcDOa4+8PIc9BNQTUNcKk7iOmtJf3qlItMVpJHdS7ADxnKC5fZXKz3d5zMDyVLmeKbKuYH6j4Pns5qeD7OA2GZnGbCQPOAdIE89iiyV04Qd+z8vPK7oRqHgoA7948waxgsXyX//4Z342B/pEUBRD/1yUDyQ/r5r4md/fdMpI+PccfEx5kCUVLzkJ4wtVQpr/fmVqEKAfcmWxorbkUY9/4solGlIgdqNsmrJyfQNZYoikoOsAzoIFmdzI089Q+MRZv9K/sYInKJwmpW5RRsLyPDZZYR32V9w1cx2fFCR/dyfimze1yUxWVXH3hxx1ncVT1H5tuMDEn/mQSx+L8FOuZR2q8wFLYjusOE/R3JKqBSUhet8XhM3RXvcM2H9QcS2o4SzzfcZnAXUn/MvWy0+5gMA/xEEY91nAr/TJWxojXNJvse/6D5YbAloadIg6AR0m/LAYs8zCDrGnPHfsNN8Ycoh4R13oC0q0nRTrLPyQSlEG4stvWsAz7IXmcM2Kl1Kq74GH+Dr5zl7gp4CH+AbvKWO4173U6XApTZp8jhtYQRqex3eAQ3xRpWKc5C2LwzUY8c+yYWojMSCL6VGb9EVvNB2PxOnMYWmFqyc07vnPx5cbTjPfim2HfOyQWdiHb/V8/PaYw1xyOrjFPiAF06YW78cyIMY5lgLR+ODQGBEUse2KfKrARcRaLHmlDyso5vGpws0ZTWhO0a2SesbLWYpSaHOe1BP1XJTzQiJ9XsWLiaJRsp8n6lVf2KlXPeehXsz2tAP9tTcnAYYYcKDKxR7KAtPoy+RT2J04kR7QnVhNM2BL4O3DHSnJhBQgE1jiWJVkS/SSXoezJXNcsiFJqUoBUsY5v/9eCNlxPrhlNiIPLB3eMaRwFsS1bh+L2RqYgp+kEjeytJCDlYJJx6x5KHZ/pFolzWev45F2lJRpHu7pCk3ZgderR0QB7inr96rpNgs16siU9ezoNZrcltPWctpaTlvLaesPM239qRy3luPWctxajlvLcWs5bi3HreW4tRy3luPWctxajlvLcWs5bi3HreW4tRy3/iDj1j3q/8+0dU9UDlv/N4etOeaYHz5tzUH4w45bo/AsPG2NyMpha6Fh67Gp6cdPW093nY8dtqa0+i9MWw9hQAr8Tv6n7n8DUEsDBBQAAgAIANtQy0gugG8OhCsAAGRrAAAXAAAAdW5pdmVyc2FsL3VuaXZlcnNhbC5wbmftfQk0lO3/dwpJCnnIFEaJnpIwKmSPqCx5kn03RAlNU9YZE8qSyShPRhEtjyTrlPWxjMIM0Uxa7FlmkixjGjJjmeWdaVXx+7/nvO857++8R+fEcc99X9f3+n6++3Xd30mwtjJbJ7xJeMWKFesOHzI5tmIFP2jFipVXhAS5V14Omf/L/cUHPWZ2YEUhQWaE+we/r5Gl0YoVGNRapqcA9+81Zw45QlesWF/P+8+HD3rgvWLFqdnDJkbHQ90obwPyYB2OBh+rldwvqBp+SBHe1LD9mu9W2tXYh6HpL6X+7tz6x71G4S2SpX4KDpfbhPr+8bqz6bJi9x7R7m4naExZgmV+a//YR3eIb8gJust8/hjzRMGU9plDkb7tfRrzN4naHY79pScIxnGN+PSg2rCZUXts+MwkGgubmr2kCnuSs0mtbsUqkYU/6m5t8qs08f7jqu0uA7lTnJkOBKtDB259YMMW8Z9v5P5w8ZIHJdIhEt7V9G7/AyIjm36/oyCqaTeJfKe8L3zsFPCdYi5S/aWOoLTHBb4FPybioprU5C53pIc+peIlJsLouho/j4I8LQ9CxrnBaAeNYguMf51D7cy04Nb6UL9323Bg9DbQrx9iRYRA2wLtsypm75zDRv4ZVqvX/9PnhAvyxslbmn4mSdrDQ3pVtIhD3JOd168/+2VMIRA/IFrk11XEqss3XTgvnX/Nvln5Zz78NsHt13Xo2k/Z9f5FNcEz9HIs/OOdlTtvr6Q9lo9UaiDG6j35W974VbeAr+g+/CErwNcHo+Z9B7LYI1nrg2qmU2+kCz+4IAw7KkDyNWYim+iCRrHyCleUEltn5hlrE4d7oYSv0z+vQzDxiLTa3AvCD+qahRuI8aeJYt5CoJd+j5qQjESR72xArEvDfr7JTuCR3gEuvWLeC9ZgfcLDfyU5WNKaT1LM2++Aj+WfiS0z81WTpEpG71ewDDU8Lt/nLcNZsokuogPiB0aLLmDPM5HTlh69hbwbokUsH+Sv8YEAghRjv/Ok7g9LgeOGAmU7kymSwd5C+vzABTz8G9B5s67ClXcDP+CmtaPEMxKoT1jkh9AG5Pj1z+A016tWf3z63JfJmSQ798+1P+9wDx/JfuyO6unRTmJpEl5N+MKBLRLl4J6Odo7+9DSUAZ9gBzrr4PPq/uQSLbwI0eO3DsFHbbL26zI/1scxqof1qHOwyebt/do+/PyQ+fk+Rm3I2+dzY5D5Od0WBH4mJyty7oQFk/HaTOf+2z42a/wxsXYs2YacpBcLZZSXByfZRLXtlG96cfHZTWspNM3O48dcdIsHWxviDyP4AeptQVkqnX5PnmQbmSKDhkPfXTULJLAaJI5WT5V2SkLS5RXk7MdHHVbLjCFUi7JZCJcYUckK6hIL8N7uJ76zpI40O5yF6BikUYW2bEXGo8xjkEOHuyeQ5y+c4Q336mxOU64soMtJumglI3sBQAI/AJLXEfevUndywOjXUh74USMgzebmD2OQ9LTuedcMYVBSjb1pmT4urw65JCGuAb4Nc3DV7rBUnZ2FPmamPTteykHf64EeTau7CZzI56qJxE7/A44uOOcoz+/K0mT1r6kIiLQJiGDS0tE1JdYKbARLDhDs7b1XGuG+hLQ0WTU4iRVHrnqudbT6zokIDpKeY180mK1I6+yOiChB35BZC3pUquYmMGG+hDxlJnROqibuQqGwex6t393dokXS0+g22xwyfjTdrrrLt6q/LL0hHT4R1i4LzVJeQmI1tBOt71KqQz+1mYmK6zcgerK8XWOlVNL8+PCT/Xh2yYhdctuB+CFEed+8V9gVCkSu5ypkojdi9J20ZNoSGHhQTZTd9j8SUXSyFnd3R+SHHDBJO7OrIZ5MIv6DC0N7HoKxunyzambnMER6jm1PAIXdwUkqwrMyN4VwRx57pyWZdmdll5unWeyA8ccnPyyU4Y0ogJJjoZHA8dtli898O3iOPM7VXY3j8j3K401iMCH9BfbvTw21+m0te7km6bWdYfKdNdf33tm1m1xQ94Mfr60QGVz99YgV9o64JAuIFn2yeoGR9BE8keZdKShpHdUtLATac+eR0t+NPtWS0t8FKKp7BPU474Jwq3XU6aJiBeOPW2YW2tPWOpGUXR23V+60duYzilU63n7xUQWyfGX9D/ulw4JwrVcUYAmBSfO8NrSJa11OKS+unKdyDAhc26VmLPCo5mmSyJO4gZgftj8KtErD4pFLjPADw4DF5cmQ8gnfZWsocOKBYZl959UtM2Kwn41r7OFUf65tfVCwuBI8uMXWquLaZpEldKtVrfnsOi46pT+sc6iy2o8Vlr4C+trz/T8DPyOdXc2i98R1uCNYH7v9i2TZlH72c27woXYjaqYviUqbcTNgXF0UGC3NsFkGgsOo3xxUDQkdKyg/hY64xRWkgajj8rXl5Ajd2g4BwCZLx3vNSp44Z58fLNPyHeh9pxjsOcNlaxp2pXP/WJe+l1mstcmfTxcunc8Ix0w5bv+A67W4rAP5WCqlRwOCpi/9ULmWC/Jg/8vDwbxRokW4fnYh8p7cYOB91j//HpDsfMiF7tWm+ycDsqcCy6O/i15rkGEyZm8jtEq41Z0rm9xQYAHr69QE+QFTR4+53hE+bcvl3cl1r0ryi1uxT0nadJmvfrUulUtj+x9Eys4zbyVnCCG10NDBSxvXIya3IyYJw776UzfqE1VrQ2mrNnrzApMF3BMBD+yORhbBKf5x9DBa60MPD93YtE+z1lGOOz9mcWaz4lAIJjluexZs8sMwkD0IdDuXy4XfP+1+6XVC1Vvh9d/IVMNGPZRXWBmDZfVga264NJooKx2n9TtoR4oB1QcT8Rs403d4olGLJ83vdEFMQLMi7A9tJIDtTXvpvVBigFvhr/EPN7ayNTLll1K/6hTZ4K2sZIfRIBUauEXODqXLN8YJtx6LorPO7XzgICjr3A/9QpLPJR+2pBQRM5z2dZQykeMCAFo4q/Mqhh1fpOpeBZTIT0tuHJ7by8I87A1M5OzeDoY4I4Pw5T3d8wL5xI2cpPnIoev2fdrD7e8CU9cUjaU9XnnUgPXJUitkYuiYJ/OaK2AReLmTYBQUlKxp/TYSBUL7vUDtTy9LA42M5+MDpmiA8nIMpUwrKN8Eb7J75WWhfV4vpbj2tvzNaGeCOFBdifBmoqhGnZRh42J/HrhTrF91MHSMfA3yH5hMqIKhkOdvi/PVz+kpe8EitI+Mlzlg9ygeiC9L3Pr08kxIBDFRyHxrg9+Tg72IjHsU4YSeVB2T7iPT7dtecAWkQLJi2+14fGSz1iKStjMGqRUSkWt2cT1G4S6lwmEiyU8H1F61LVVVxxGLNZXBwnYcYXJysS9e9H2AVvYoEEJG3M9VtCfk489jlbnXpnrNzZ08Qsd93FpG14D2FHjeTJVMnbV30MVngr+yrBNkLe5tcujMeFFMCRpeYkuib0gGU2PEy0vR1xu882uOZ19SwDyrzqhrnLFJKdXSj/57CJ/L+FjRbwO2NzgmAAqiV4rQklzvLSIwkkamEUHI6UqFND+EpycLlCyk6LTi7K5Qv6B2wPBp6iXMeiUvi/l4ecWnl4P7pt2D4/EVMMCzQxIOKFsBJ4HuQuSJGrhedKIQ9WkYDFcB1dHkGup2NUt/5VshVZIy3yeK/DyRBIFuf3BrqJ/Ozu4Il4Z595Jm23mNqyqn4zHi50ps380EWeCcrDEie7vJ7rUAv7Xq3bNe18pFtLtnUyWqQvPHNK2Q0N2oRBpFNSvtSF7d3uPyFjjGsbW7CCyGSxovshYCLbCf0jjDg8niKXlSJ3bZX0TryLdLFPt4iKF2JAXhTW+LDZrCcHiMwZvuA7HBFhYTXMfPwTJt8mha7Tp7SBljRQf9MLBWSJI5+0jDXoszerHztlFnuvvASuzNqQoZiYZnAIEZwhpf1toi3MJU3pUJJqp/FYvTgAdCoImOP16+eVg3bScfDFSpRw5Z5Qzdk/rdlBgmQ2pSrFEWAuHHb18C5BxAVogaxd7fa/Gq+8jw20CBuG+rSeu/IH8Pf7xN+7jHuPBvmRIvSZKOWDnalmeI4nn6xYVIvumD+rpz6yWlqxa3uLjMC+Gfdr64t3IJTeIzMkWdvA19UNcpKbbYStTp/K/v2UfJ8Uy+U/0eFeVdU0XFoUl6+K/3FfsM9G77UNrhplNNw23We3+YwM3PzmRLxn/xVJhpqDd83rhrFbIjf2ESOHBs1bCSahCWRR9M72e+32LnD3/Itwq66fNjG707r3vaCy4IeoylK14e9BI15zqzyzvPnFTrxnVdvcO3vm3F4+Ir5UcavqfQcVHKN5XD/uT6X3unqHGi/6+qzfXfyrc0wxx4Nxz/Ef5gk2zFiDHDUV/Jk/vn52H+XCSMcBmpbq4/xidZcXdBFPYG+IP5C0ZYPAy7TkjX3cWNs5QfLh7IVNytvBZ39zMzF49kFiVhYSD4X0BCQeXLz8WUKQPOVH0Qhx4EjJy2R0x/hBowoPpvLkQ9WdfAOAs7imcEw1BB8MXjXYKlh1vY0PV6MEovmJch8CQlZdNXAduyaAxKsHTLDB/dkdJxeHvR0x2DvS8NYUVrQRclnwovVDC1M4GTXpqxzYV15EjpeOp5npKavHq0ErwgnuNGRo3b6JEWXnrEzGE1+d8M0tML8vXb7JKfcBlYv+mupyMcM/cjaBITpPMDqHBqhKj+cGHUGTL70mZu3KZx8Scl8/QISqaN5hXJwQiOMb6ZYbj06r56zTBJrr4Z71HJU7Pz/DEfPwAaK16+5gY/gBGkGYtOFVK/KP2Lwm5pcoiT45oC3NzwgX2fIv+MuEA7dn5hAabi9ZciS0XWk8Y5uHV1iclKA4uViJMxGgTV7wWjugxB/i8+vt7c/KL0gV8N0xdb8TXesPUh2EoS84avf70B9O1Z419rI2pIvu+XeeakwOJYUP512e8uxWrVgud+sfwXvl/+bAptr2vb2+oWZdp/S36lv9G0aOT49fLnsBF0uAZjF/xdRrXXLXjuV1/6/fKLktiTTna2711sadXhbl8rTfKfGf594oUmq34BPTzb/2zbNM6p67tuvd/zg4mLmO1v9PCiZEfbG1DbxqnRMJ+vNyxg4iIW+9tlnhtTTnm92d/nh8N5dWHBc9HLoC6D+n8EqilRnpybk7m/wdcCWa7PTZM4s8Vs2ETlcGBSYlGQLLaWpQCcPTSaVlEkCv9g7EtVhepRaLr0TjA1IySMqcomqcqRNHAU7aAyuS7acKSUN4Jt8Lde3Yz2ZuTwm6lnP7J+Tx4HPkh6wyZTsqoHP+Ug5nI2Cgir73saN+S7VurRHZOev5JvVJs5vJwYfs1qLHUJ16PUovG76hOHWNzR33fTkZKLxBQ81oTzAzgzKE7ozDP72rPxHLf9NNGIHKVeiow4f8PEpf65gv5/18h2B8ZJ8Tdge9bH2Ww5gkyANqhDMoOzxjzuwPUmNCaUD1w/PyDm7v/EvIo6tLcBE4Bu3v8P12HZr89ijfsGBfvkE6tkqrZf/ABB8rC/e9J22xzhZHb8dy1o4QHYptDkp7MDpLMuidLkN2i4VtsrGshnCDM1FNtSx0voJfgbzI1JHLI/hEOBjR2GX1yt4pFQ7DM7eb1M4t5b917EWhlShY/WBh0rEps0U8HRsq+aGGo5Qqo47yGOUsfhtUn6qecv46UYXbVSHMSubSPidhk6cb8ph9BnXFHy5M6WnWVKfZ5BLDmAirSDIIDGCfACGhlaMHsqe3ZfgaqqJHy8c6v8khwFrtVuZHpxTQtjJt7wLmV9wgVPuHNvbS3B5xCGyQFz78NLACk1GiSXsfmuh+CiHgGuEItZtpxqdshTzFQlbvwKyfHPcMh5J0NObagVAaUGMQFRphdXi1s1dKCfPM1FP2xoOeyl2TCZLZsTjfTpFAOnGjVgqNfBQUdurgFtPaRNh4y0QMMvSasI7Z+ekp9/jE+HCx+8uPWnCglvBlNhUKoEQ4hv620/T1wlozee7NVhPP4h3pB8PFl8S/MkfE+7EU7xidG+ps6pjU67w2S61IO9/fb4XFFKvwgIGloQGWTwNOQeqMkv6HTY6WPw3aFapQoK0bFCqt2zJB8lcasSWYExrP5Lt3/bniaEJhwef68l6V2CLixBh5cwCuNpFPi+7haXVGo5prpWCJRUk+vLL4XvU1CQOxoBg0zMOMTu6DL0oob+ZvjEeDqLzDQyHU9yqO1ViI6x0VlPoJj4lTfSKM+1wdFyEiwhsW4zpP+TA/zrWhDla+C6mXTxO0bcUfvofYAW/AZ3FEp6c5TJZiBDgtGmn4ryB8iZCLUdSPTR2zoQX4SntBThwX4dJTBYxKqEGjwvf91yM/UNIE/jBzO/KD+Yuq0bgspk2pSE2G5enFBuIBIjKj6xM18rxIBnhOLv+wjgFpT7vtmumTzFAyJb/pOt/Tku+9820cuPLT+2/Nj/P491bvauZtRQ9WYyHgsaMOsNYPEJBcR52xiowdpHdxi8SgP64cI98bpsXjYoFzGunuIoES44ERXFKzAcGog7PKAacAY36xP/I5Cqq2xusTmq57MhQlQJE+zWW3RrIz6Tyrv/15DMk5sXcj28mzY3qrim/CGtxxCGwjP+/eLff4/toh4/RnNqaMrus88GuSFR/C1A8Ak1tTtfKvoFqFbi39JjeqCLWw+I/0/bwKX/l7aBL+y4ydsWP227+DZF8d4oSBXvhkXTej6bPbzt7c6HS2zR+K+EjtOxzBas7kxGlWCEi9aJviXqA3o2RULqbvBp26yU9oEbvpld9U/VJeyXoMl3QrEpTadB3Ht8tjBtXnrR3ati3zlFruiMQ8hpkCV3G0s3cAGlV0BaK5bYBIq4b8fzXHKaSYDyJfaB9GyUuR4PjNqMRy6xkVbse2qZlGVSlkn57yCl+7lmLe1K/WOifkTo3EhOkD7vwIulE9GAwxyk4YEG1VQ4tWqWd2JFE5UrJ4bSmdJKJZMrbDpkOzQnzRY3dMR3R3gFt6ow3rmTaORGt9BBpaYKbxL7wz1U30VBiAUMxzErpskbkCAuk509YJcklNjn4zZtcZxMRvWwkVt7AdV50Y3g8RuDPKdjrql+A0FK2N538KQ/SU5Hy8uCGTKLERHf+offFnx4jrFMyGgZfXqoUsHlJL6EE8Soqs6CGpnqxpaR/xGQaqGJv9tFfayXJF2Vj5/EFBUhiAyyq0zKEpxcw+MkoTJhDUuxapOXmSkyEZ2Wb+A1CazSJdGFRFOr9nYHiGc2BIgaMD8+t4oXWk/i9HSQZ47CR200c5Lkt0yo4vCFqIoCeAOcmyEDIUwMXi7KuLddzpyJWLute2YmSDd2Jh5CYZNqnZLFPQ8xERFIiEUEMqJ2I3V0KXO+dRtXAjLOSkhMp1W4T8oBxPVL1iAsJsgVUvwm0o9ENqfqaJHSKmrgJmIbGBsH6ybHVDr9jHCTPkAVBweqkrbkU5POYliXuUzH0xSwEY5LEUpBjnyW8WxuPwNm0NeovoRspshzZZOclr5vB3Zbg1YwbDw+/sKdGqIpkzP3uObvewJyY+jsfGzfysRpc9dubI/5we4wq5qSbQcSheS7k65Ipe3Cl8sC8IQ2Lk9kqgr1+uNCwpCL1tg7NQA8trcHenn1uwVCEnKlEeNX9Hpa1Nv56ivrtkbHlKV4zYKuCwFJ6qWygBZoiceWYKddnCPNikF0AJgEKdPUdKU2xb9VgMxj5p1rme+u7XdtSVu83p+ZcI2bbmHOvXLjJoSGETEtZRpbAxOtvVhtB2KnzU2cpB9FJhzh/4NSRgeh6KY3KNxc2D2IGgHZ3eTHeEV4w5YZn6PhKlMHTZD+HRHj2Yo0B+cHGzoqRKxIncEI8bv5xii9/pQ3+CVcvQSPpeARJaVP6jfcEbg0IWGrGppvT+ULt1PiEsyhlmNOoW19BuAwZ/61lIqhpMtDHWQYBa7ejvKcpdKvpWm5Z/iH1QbfgmQKyXTDcTRaaahFAIxZroeTSm6YOa+14QlhTjeiVpQ6udTqm5N5q8dfAeOWODvykzFZ4pDbDac1XLWM6NU60btkTPPDri2x8ZKZe51LCoRgOZ+oOKaeU1uLvw2eWOJEiQfx3KHPRsaRLZlsw+ln84/IQZPCipckUI5HoL9mzgEuBwUAEbU9heSllOsmT7l2vdWdfZcSJ7Sj2wop5ZAxFy4zn8vV6RMwmD57hrxaVadr6lZoCH7xzRm6xSVeOQKqA7KiPPVzR4xkowOjUVJuDVhg5Myg3h+yULOlzPJ7I55ZDohG8k4CfmxSQMmQsBQo4PS4+khat/BS0yF40/UIAmjXrvkki3M4V4JgYFEzfK/RUsfTtHmoQ9LlyV2+WXq6tAYJagaJZ4ItH2xp6px6G6q55MpieFNxjcbcc31wK0aT78oAqc0MWBOWQhRSI1X4FGPw/4CXOgX1ldDS9NB6QugUQWhHKiLq3WuutZxpURT3bli/DtjhupRwjKT8d8npMinLpCyTskzK/zYpeUIgGME5BsuZx/b/h4Rejdbbkp17QfjcEscPPuwhQjZJWkclLBH7p4VODL08biiw33bxs5Tnbg5rXRF+UNewxFosdBlnT+68vfLWEsfM9z+HZpgKHPcgLeGMlDIjKvdw6bNawsPdeq9tdW/lTjXIEidhJYg1LjeFHxjmLMFIqymZnL/4JNMqlkigEobddlsKHL9ts8RJ2pywpFcPLghbuCwhEA1QVfT9lTtf5C5xlPWVLv4kl71KhUuUeUiVaHMbPskPxxfP3l6czCTv4bJ3Gf5l+JfhX4Z/Gf5l+JfhX4Z/Gf5l+JfhX4Z/Gf5l+JfhX4Z/Gf5l+JfhX4Z/Gf5l+JfhX4Z/Gf5l+JfhX4Z/Gf5l+JfhX4Z/Gf5l+P8L4K9lUYKO6rI+j1FeYMhE8qTgJL/jHpyz44KWKV/7lYZg59/2EM7LFHEFwvNL69GKT8OHN/tygf3cfTQU++H74IyeOl5fstCp55rbM2Irt3G5UCMZn7WG9tjzKIL3Hlzwk66Y5+qM+Y3SROxw1sJWquHSv/UL+N40gG9MzSFiWwhhC9+Jn9qv4vb91sfkezuGVe2exUcs8VaWeohMg4UffvA0/LVHwPdGAYL59R6Uq73acfxpPw/Y8z80jN0rq7N3mhnGXvjh7bjfer/96PhQvD6m1OzssMwGj58HPL3q144L39ou6H5y50y7r8469Wv33hWrFHi8O8vvuBTvzA4J6pmu2ffTY9b+/5kN10+13785mlf702fR/3lF5y96vwD/7fFzJ99Swd9efvz+4mTdfhG73BMBD3NrR1t+W9CiwuBhn0ybGysC6rNGjgL159pQcvofo0Rl5CLGMXnzSLwkSlXOV7dP/Jgi6q+55oXPMt7Unc0MuwJtNQfatBqTp1DsD6hj0LYKttZ9WcQIy5VcMVoZur9pZq4DGzlzyX3mUt7a3QS9MFooGdLfARQqdNbwXoiH/76Pky2q7pStswHR0WmJuNKAN/o45D5i7T+7MU8Gro31PyTO0c8l0xKOwrweiN2T1JQLKdNCIznvthuExRPNcexxInt8sMWdPclAstKxs+n1QUxcUC8skkkGYj+4oHuz1Huej17a6BaaQ8+abfXts50fmtpAtnqjkfmYzoRPpffDOirGp8KfHULNd4bvAjIHVosOF06VZYZT33VXjT0jd7JrKyhQSujeE9/f3XQ4V9t+i422aC/HMQlUJuG9jCru9C3f1z3kSkoNRl7WG3lzQyOZANNwBe1TQvcz4P0hGgk13kwFlO6kHnkrf0IR/h9tfcTA6siB91h0BjGtRzP+AZxf+q+pLGZzVvUs54E//wZKZXxP5Ie4yA/eQpL4xjStfbjSYUUXE60XK6/OcAqGx9Ou0jsDocBhOXMXfxdjh8JH9jUpYy9d7eXwFKxvmUiV65Xv3UvkpW5khpISTm6nqcA6HzY/2NKYjdLJJGcGzSavB+2G3+7QClx79D09babxn73siMPJ4jrqSZbeYIFI7bDTee9v4L3Ga0+0rbxsh+28IjZ4kFllyewJEHdqhEpykj7m6vmqCJ0kPzXuuSPxpO5sHI7XcBK4zrgbk4Mcr0FVxJat+tALTvAPzMyLRlZ1Np9vLlRGgfsZl7PUR3FfRcpWkKS3rggy0TmvHvCmiMGVoVlSZd/D+uzytaDgWo2AnmjEyY9iEoPT5huT9A4He/e6pvipdjjoi6oPohBFq+6nDZS/3SB+qLR469OEIdpzY36hsbeSAcPPc4MINqb0PrNed6234btUxjvDYWi2tfa+id3BZ10fcbGtqKIW9YRC8ocTvnaJ9pTv0xnctL1XEnWy5Vwj3K1HWxWOTS5waqREI28ZmSpPZBuZ5ocW9Rt4svgb31UWzLlPvgNAq4Af8ZlVUt7526db5MkOHzH0M6eZdtZnnh2KsIigkl/iH03PBJIphZHxgXqmKHJwv4bz9PmqOdD395FJPoIaWFXcHINQ8G/vG2qu6FwkSVHJubTiXbARTlYAgO+bv61nJH6mgXIAWcV6gggwwu1QiEa2cKqn2kVrquae1AxDZKxgTDaVw564frkAP0ivYt241zf6/MsMHEDa7HMVFItQOd3bzx2/44wBbfuJ8lHM+Sp58vpoZOjh5lxGW7yYQp8/+ZpmdG846G2mfxJtMtkntASGQs7MTRa17epXADsOh+54ManaVsJoii8qZfT4kYk1ZjhthfIalDmwJabvKq0KO18VpwobXBuHdgsfKQ6ZrJ3WO2NvUMHQTQJr4/r2u8zdP+aMekWpzNoxmu32tUnbiYHZ4az+GmuoPZY4XZulsrmGSu0mMmaJCLadJ27VWlA7tkR1LXyirEd3i3MovTey2dycwHJsSVMzS25jnzrMZHRm+b2d6pSBsleffK399BI9cnsLmm4SL04057dUOX3qCW7yuT4a3xCW6nmQX6wF3M69MNsFerkS3Qrf1T8+dQ0/eTsayXMLBjCKv3tERzkri9WVRTkV6PyewWRqTTuQ+LL292fiMezK8nLBFnzJtFZvZJeq8+g/Vl/W8EnDmmX/js6sDdmIPw34NxF/xpIBGXGX1bXVNMKphHg3mJyvPIvIf5HjBnrhdmxDuapBOaF82nKA3oJ4YVpAzt5M64pOtMMKiXYHYF7dhcNnT2SpvPMjpxJd18qSyoS0CKyDyQVouUZwS59ZxGNiaC9aNxXq+SzA8tbcHYBBnVsEpTTk/UcaBx/srTvVqqFJ9op7Wqk53huecQPYBzGgOVgJSL0xwvFar8Unb59Ke1zU2PsQ3aPKcbxrd6rxi5T4CAZO5diB7/iyAFXhPVRD2vz4JH1GdlITMaWJHQ55CB5OKGqk3qTI4INxuEovF6bmvE53Kmp81gumm1qBG8JQ1HHnGzrI+61cg3rlphN70OeRRfgw8hhNh5ZLZrTf1evrqXaPlSenGuGkDpW701dZ3npf+CoX2KryZ7z1QO/6i6HNzZNkaNZ8b9thduo9880mey4IbejGh+MdmFU7m+L9/YE06cAptF3Z6CC9EkvVxWa6f3EiGmLUK2dGqGA87lb4Ucy+G6j+QSt4AzWFkpGDa6DeV7/Pkqtg6+VTtgZuMXrvVJaZ2FrZ3oERsSOFjM74uTuza+Hj10UxZ6SALf06Cq/jUXaolINvZ2TZ1/y75yM/9ywpcEsvmV43Erxuj4jM/BapkTPz8c3zlcBzOZGhhfUolaCICbCsQwnCnh+gMuverrTpfZ8aOE8ukMH65jxDfAYS3ZmkggPIsuTXSh0BHXVnn76NRg5R48X3l8jWqVxwkIOOM+rLikt6KWJ4nBkzMLiZX6/KJpio3UNtgsApMzZGuMqpcjDpXzKDIPUuf1W6Xf8QtHgYUoRas9kxjteAZZOl1A3apncY4JkA9EHmgJ7mX0EJH8+iDzCL9VIvBjlWWSZj1quFrwaMURKvJplJVD43t+CyMrg//Vsje3vBcOb1a2A+kx5Fceyw7FoQaQzBa89X6CrsbGTak10sorKVy56aIFyt7bBeVN1ZTNElzYhoZAXVDl8WQ+4MHHkor3D69BtfeBU3vLlqmnLwRLVgWKC/x55UqEEFWrW088iT8nxXaDJkHHNQoub5vPfpN/WUWs2vrmqgUGT8xoMi1EnsWtzF/frOhuJrDVrkFZTIFLhsO7ibkATWiUSnMMoS77F2tyvN2er4MF7nCIBonXcFKSw90pizqooj9aHfoKVMVe8gBuZia2Taa9Z+R55skUxT5Uyqfu7XK9gwqVErVe6TGFBtCnFfl7EWVMbebxYxdSd1N6NvTZtcTy66KKM74a9prbKbDu/33mC8SR+jP0794iHGNIqndQiK5Vlz8IKav3zS/VT7LfSVZjASobM6xzO218qlzA4Nny0/uNaQhKX4KDqrxumHrHNWUq1kg59Y6bKD30Ju5QR75xedr0mrgHGtLjpJCMTmbB5S2bI76++9L/SOjmLAZR9LehT+EcpH6c99GDQGzr0YrAeyP1bp93PYDGAkE49gnkAakuciD7nN6W4OCSG+DQj2LgE7a+QKi5kKge6GyUXkNue6bkb234KU2vl/7X+4eaZutX7xWI1i+1RDJ/wFlwZOeNNctmLAMWxmSVBNybYJ6KxSGpfkMez41Rs5gbNNGf6VYh0H4soSK2v2eNcogMeYLWi4Gbwdsc6nhuwzBrvRU4+zg1eXeJOztxXVzo0O5kSO5qwXt+N/bZMFnO/EB+IaOrWUnEPJe6vmvQc6RR/Rjemv20un1QN0+is1HbofjlQCHzgb4R55lqgk5BBC0vGQ0YyWkEG3WAClZk+gRF+gnlv5fFjjV/0p3/uxF0o8vwZEqGl7h2E0+WGNCzmnmhWDHCp7uyAj1PyQ2flBULLjxAMt+strUOzqcs2bqJu7VmVMezm+SUIWX50eylbM81AIdme2EpmtXWJgQOA3AmM+E0gYcn/fGR7WPLnOAJVdT2E6763ZA3CrRfrUrPJmHUvR43uajQLrBTo+FtIg9VNcs7k+rSC88i1xx7eE6OTAPSDrQ8FTZMGtP3K4fsm5+FTVH1Y1Jd6ygSW3pNUjx+BvyyKxPQ/J7bScYC1V4NRkyPvpJOS0ubmTn3gRyC9Ird8t8lVhRM0FB3HviwkF3TJVrskYIZBb6OCldDQyoycBMl4GZLUB9Zg0IIc2yOs7DVtvF2MwE2NQEbbmKvHV3vhtwURR9JB6TqSaqs2EjacpjFjaPDdJdabeqPDdZMK8rb9xw/GaBp8x9d31SBtVYtWezkrK1GgotvdrNGKIqxsrwtbOE5/hqZrqs/ob/2ygFqifYKEPenn19a0ouTXc2RAp693QUHulpfqo4zQ1l8LEj4qrqp/cchCZGH7r3/YH9sz1cuVFG9f2hKWq5pycrgl48EoOMb51jQTAOCBfHizu3ZAeiovwyq+/HHqWM1fEmXv/uIY2cLa1iPmsSCZyBB15OF7dIb4tevsWXHDy4+G4FkUj0whHk/Rks9GePs/97B63vI7A/nBXUju5V3hNezletMOmZz3weLI4ClIDfvca3PUwroc1+d3wBnwxvME+3oisqlSa8/naVHwYGkWeyuIwC8UUTs3WcSPTXS+y81IMaBIGkCmcekvy1mu501aJM91nLU7HzV4Fzorz3qXqviXrbBBaHmjAYMmNBEdQSLmM3Phb4mOa0H/z/okgEh/2vAaPsdsHj+Z1ZYaf1rMqnx9K/Zrq7BSBzb3Kqg3xxNnJlkeuzqDQj8JIElXGXM8yylKXC3t3ldp1BTI6tHXMdTMPzj8/5+NW1Tcm2kX7OmfF+AYns5XUjVCIcoOw0vNJFSynTSZvyFqSXp1XB9GtKtBA34ufDWi3CO+FVsbO1s6HHEXsGAGkxD7S3If+W/cjOlU3frvnWpQ8ObIWH8f9qwKd+omtXTyt1zfPtroV9DceM631dgLt9q1tPujjdBGCZUdFQ+yxHdP/ZhXsp/+bJU6Y4qZrQbsNA9+0mJtLKTfh3Zw2FB10pz5zwB6NRaciZS8IgUZjkJ2Qv1jGeyfAY6sz8YNojIrCVwIvRFVxffVVa5YOqTQD0fKmVJcwiqcxp4hBbEKtrbKqivZkjj2qpmvYndnoXi1xooFT5G63IYgOQMS+cVcBaLwQ8369GkDbVDEKvIyuJhC4Iby7xe6ThrjQb7Wlgd2RBnlsvU/XpoIcse9k7qEq3zGmC/ZTIk82u+b72ekaofPbI+mPs2rCUDHjWe4sDHAeU09l9VHXgAS5sS43fsWm0+Eq4QJ7DFivDOBjr0vCxzxgCDz8NGtgSov5qMSngYL86i4Zgl5xEY0yH50IAOoazNBOnEsLuSBUhiYT9EYeGsG1rveUTqDvGxhwpgwQoZz5fgQkTRxMTrNou1IzD0w6xR7wlyu6lOd3DEJoHRvXTVod9IRxb/hbdpwq+HBj+k6l9zegbqCNsucz4Ydld7uea2W6HFoNUNja8sdEnjtrdEufMhmNmEUTYwE/bK7NOTBr4OcKD5touGvflX/nOb3e7JeVH+Knxs2Nka13ydn9EiPyClYupXfDDm95BH6UVwqBi1vAZuqB+g2pczPUuWwlLN0fGzx19mKFZfwdPte55ydklBdUEjL2qb3UnboWdjJ4d3h/kcFUDUa5qan3SRM4K2Kisn61wcwTY6Zj+5AvTCVw82y3brDl379UfkxWRSPfuO8G0A5/SmN99Py5MFSh+rnooWO+VGWqD32u7fyRl4CfajyvBOXmCCG14K3Krb8Wmi5E5WmKAXDGvEbTbwysD/+95xrfr19GtLU+9AOCPYzgBxzT/PUz6YrwVVc9dc/N9ItWgf5xumb56w2FXYbeG2kQCe8GPDcRRrjDJ88+F5juhNX/8rVMatZg3vc/0aySxd1nJkKwEbzvZ+DfVCah/tuXSq3iUnzQW7IFxVnNoHRVKD3EpK3g/jt80Mqk8IBH9P8CUEsDBBQAAgAIANtQy0i46rdwSQAAAGoAAAAbAAAAdW5pdmVyc2FsL3VuaXZlcnNhbC5wbmcueG1ss7GvyM1RKEstKs7Mz7NVMtQzULK34+WyKShKLctMLVeoAIoZ6RlAgJJCJSq3PDOlJMNWydwcSSwjNTM9o8RWydTcEi6oDzQSAFBLAQIAABQAAgAIANlQy0gVDq0oZAQAAAcRAAAdAAAAAAAAAAEAAAAAAAAAAAB1bml2ZXJzYWwvY29tbW9uX21lc3NhZ2VzLmxuZ1BLAQIAABQAAgAIANlQy0iqiTkF8QMAACwRAAAnAAAAAAAAAAEAAAAAAJ8EAAB1bml2ZXJzYWwvZmxhc2hfcHVibGlzaGluZ19zZXR0aW5ncy54bWxQSwECAAAUAAIACADZUMtILKqJ27ECAABUCgAAIQAAAAAAAAABAAAAAADVCAAAdW5pdmVyc2FsL2ZsYXNoX3NraW5fc2V0dGluZ3MueG1sUEsBAgAAFAACAAgA2VDLSJjAjiXHAwAAPRAAACYAAAAAAAAAAQAAAAAAxQsAAHVuaXZlcnNhbC9odG1sX3B1Ymxpc2hpbmdfc2V0dGluZ3MueG1sUEsBAgAAFAACAAgA2VDLSPhisWuEAQAA/wUAAB8AAAAAAAAAAQAAAAAA0A8AAHVuaXZlcnNhbC9odG1sX3NraW5fc2V0dGluZ3MuanNQSwECAAAUAAIACADZUMtIPTwv0cEAAADlAQAAGgAAAAAAAAABAAAAAACREQAAdW5pdmVyc2FsL2kxOG5fcHJlc2V0cy54bWxQSwECAAAUAAIACADZUMtIm217W2AAAABlAAAAHAAAAAAAAAABAAAAAACKEgAAdW5pdmVyc2FsL2xvY2FsX3NldHRpbmdzLnhtbFBLAQIAABQAAgAIAESUV0cjtE77+wIAALAIAAAUAAAAAAAAAAEAAAAAACQTAAB1bml2ZXJzYWwvcGxheWVyLnhtbFBLAQIAABQAAgAIANlQy0hi/l9jyggAAPA9AAApAAAAAAAAAAEAAAAAAFEWAAB1bml2ZXJzYWwvc2tpbl9jdXN0b21pemF0aW9uX3NldHRpbmdzLnhtbFBLAQIAABQAAgAIANtQy0gugG8OhCsAAGRrAAAXAAAAAAAAAAAAAAAAAGIfAAB1bml2ZXJzYWwvdW5pdmVyc2FsLnBuZ1BLAQIAABQAAgAIANtQy0i46rdwSQAAAGoAAAAbAAAAAAAAAAEAAAAAABtLAAB1bml2ZXJzYWwvdW5pdmVyc2FsLnBuZy54bWxQSwUGAAAAAAsACwBJAwAAnUsAAAAA"/>
  <p:tag name="ISPRING_PRESENTATION_TITLE" val="03【动画PPT】高质量商务典藏商务汇报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兰亭粗黑+细黑_GBK">
      <a:majorFont>
        <a:latin typeface="Open Sans Semibold"/>
        <a:ea typeface="微软雅黑"/>
        <a:cs typeface=""/>
      </a:majorFont>
      <a:minorFont>
        <a:latin typeface="Open Sans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9686</TotalTime>
  <Words>734</Words>
  <Application>Microsoft Office PowerPoint</Application>
  <PresentationFormat>宽屏</PresentationFormat>
  <Paragraphs>136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方正大黑简体</vt:lpstr>
      <vt:lpstr>方正兰亭黑简体</vt:lpstr>
      <vt:lpstr>Arial</vt:lpstr>
      <vt:lpstr>Calibri</vt:lpstr>
      <vt:lpstr>Impact</vt:lpstr>
      <vt:lpstr>Open Sans Light</vt:lpstr>
      <vt:lpstr>Open Sans Semibold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>翠花 张</cp:lastModifiedBy>
  <cp:revision>369</cp:revision>
  <dcterms:created xsi:type="dcterms:W3CDTF">2016-03-16T07:26:27Z</dcterms:created>
  <dcterms:modified xsi:type="dcterms:W3CDTF">2024-06-29T16:45:45Z</dcterms:modified>
</cp:coreProperties>
</file>